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sldIdLst>
    <p:sldId id="260" r:id="rId2"/>
    <p:sldId id="261" r:id="rId3"/>
    <p:sldId id="266" r:id="rId4"/>
    <p:sldId id="265" r:id="rId5"/>
    <p:sldId id="262" r:id="rId6"/>
    <p:sldId id="263" r:id="rId7"/>
    <p:sldId id="264" r:id="rId8"/>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A697"/>
    <a:srgbClr val="F2F3FA"/>
    <a:srgbClr val="00CE9F"/>
    <a:srgbClr val="FAA99F"/>
    <a:srgbClr val="F581A1"/>
    <a:srgbClr val="3A8BF2"/>
    <a:srgbClr val="E9E8F7"/>
    <a:srgbClr val="FCB7B3"/>
    <a:srgbClr val="8E70F8"/>
    <a:srgbClr val="E7AE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55"/>
    <p:restoredTop sz="90000"/>
  </p:normalViewPr>
  <p:slideViewPr>
    <p:cSldViewPr snapToGrid="0" snapToObjects="1">
      <p:cViewPr varScale="1">
        <p:scale>
          <a:sx n="95" d="100"/>
          <a:sy n="95" d="100"/>
        </p:scale>
        <p:origin x="92"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Şener Özen" userId="dedfd26ea562c8ae" providerId="LiveId" clId="{C0A4C542-6F87-40EB-8B58-4102C6C67995}"/>
    <pc:docChg chg="undo custSel addSld delSld modSld">
      <pc:chgData name="Şener Özen" userId="dedfd26ea562c8ae" providerId="LiveId" clId="{C0A4C542-6F87-40EB-8B58-4102C6C67995}" dt="2019-11-28T13:49:23.656" v="1602" actId="1035"/>
      <pc:docMkLst>
        <pc:docMk/>
      </pc:docMkLst>
      <pc:sldChg chg="addSp delSp modSp">
        <pc:chgData name="Şener Özen" userId="dedfd26ea562c8ae" providerId="LiveId" clId="{C0A4C542-6F87-40EB-8B58-4102C6C67995}" dt="2019-11-28T13:49:23.656" v="1602" actId="1035"/>
        <pc:sldMkLst>
          <pc:docMk/>
          <pc:sldMk cId="1101146939" sldId="260"/>
        </pc:sldMkLst>
        <pc:spChg chg="mod">
          <ac:chgData name="Şener Özen" userId="dedfd26ea562c8ae" providerId="LiveId" clId="{C0A4C542-6F87-40EB-8B58-4102C6C67995}" dt="2019-11-28T13:49:23.656" v="1602" actId="1035"/>
          <ac:spMkLst>
            <pc:docMk/>
            <pc:sldMk cId="1101146939" sldId="260"/>
            <ac:spMk id="5" creationId="{00000000-0000-0000-0000-000000000000}"/>
          </ac:spMkLst>
        </pc:spChg>
        <pc:spChg chg="add del">
          <ac:chgData name="Şener Özen" userId="dedfd26ea562c8ae" providerId="LiveId" clId="{C0A4C542-6F87-40EB-8B58-4102C6C67995}" dt="2019-11-28T13:00:10.991" v="64"/>
          <ac:spMkLst>
            <pc:docMk/>
            <pc:sldMk cId="1101146939" sldId="260"/>
            <ac:spMk id="6" creationId="{4BE9483D-2B66-4F66-B97B-763022E2F7E9}"/>
          </ac:spMkLst>
        </pc:spChg>
        <pc:spChg chg="mod">
          <ac:chgData name="Şener Özen" userId="dedfd26ea562c8ae" providerId="LiveId" clId="{C0A4C542-6F87-40EB-8B58-4102C6C67995}" dt="2019-11-28T13:48:48.590" v="1554" actId="207"/>
          <ac:spMkLst>
            <pc:docMk/>
            <pc:sldMk cId="1101146939" sldId="260"/>
            <ac:spMk id="14" creationId="{00000000-0000-0000-0000-000000000000}"/>
          </ac:spMkLst>
        </pc:spChg>
        <pc:spChg chg="mod">
          <ac:chgData name="Şener Özen" userId="dedfd26ea562c8ae" providerId="LiveId" clId="{C0A4C542-6F87-40EB-8B58-4102C6C67995}" dt="2019-11-28T13:49:23.656" v="1602" actId="1035"/>
          <ac:spMkLst>
            <pc:docMk/>
            <pc:sldMk cId="1101146939" sldId="260"/>
            <ac:spMk id="47" creationId="{00000000-0000-0000-0000-000000000000}"/>
          </ac:spMkLst>
        </pc:spChg>
        <pc:spChg chg="mod">
          <ac:chgData name="Şener Özen" userId="dedfd26ea562c8ae" providerId="LiveId" clId="{C0A4C542-6F87-40EB-8B58-4102C6C67995}" dt="2019-11-28T13:49:23.656" v="1602" actId="1035"/>
          <ac:spMkLst>
            <pc:docMk/>
            <pc:sldMk cId="1101146939" sldId="260"/>
            <ac:spMk id="48" creationId="{00000000-0000-0000-0000-000000000000}"/>
          </ac:spMkLst>
        </pc:spChg>
        <pc:spChg chg="mod">
          <ac:chgData name="Şener Özen" userId="dedfd26ea562c8ae" providerId="LiveId" clId="{C0A4C542-6F87-40EB-8B58-4102C6C67995}" dt="2019-11-28T13:49:23.656" v="1602" actId="1035"/>
          <ac:spMkLst>
            <pc:docMk/>
            <pc:sldMk cId="1101146939" sldId="260"/>
            <ac:spMk id="49" creationId="{00000000-0000-0000-0000-000000000000}"/>
          </ac:spMkLst>
        </pc:spChg>
        <pc:spChg chg="add del mod">
          <ac:chgData name="Şener Özen" userId="dedfd26ea562c8ae" providerId="LiveId" clId="{C0A4C542-6F87-40EB-8B58-4102C6C67995}" dt="2019-11-28T13:01:12.091" v="76" actId="478"/>
          <ac:spMkLst>
            <pc:docMk/>
            <pc:sldMk cId="1101146939" sldId="260"/>
            <ac:spMk id="54" creationId="{D8D1B3AB-6D41-4277-877D-20A0DABCA321}"/>
          </ac:spMkLst>
        </pc:spChg>
        <pc:spChg chg="mod">
          <ac:chgData name="Şener Özen" userId="dedfd26ea562c8ae" providerId="LiveId" clId="{C0A4C542-6F87-40EB-8B58-4102C6C67995}" dt="2019-11-28T13:49:23.656" v="1602" actId="1035"/>
          <ac:spMkLst>
            <pc:docMk/>
            <pc:sldMk cId="1101146939" sldId="260"/>
            <ac:spMk id="56" creationId="{00000000-0000-0000-0000-000000000000}"/>
          </ac:spMkLst>
        </pc:spChg>
        <pc:spChg chg="mod">
          <ac:chgData name="Şener Özen" userId="dedfd26ea562c8ae" providerId="LiveId" clId="{C0A4C542-6F87-40EB-8B58-4102C6C67995}" dt="2019-11-28T13:49:23.656" v="1602" actId="1035"/>
          <ac:spMkLst>
            <pc:docMk/>
            <pc:sldMk cId="1101146939" sldId="260"/>
            <ac:spMk id="57" creationId="{00000000-0000-0000-0000-000000000000}"/>
          </ac:spMkLst>
        </pc:spChg>
        <pc:spChg chg="mod">
          <ac:chgData name="Şener Özen" userId="dedfd26ea562c8ae" providerId="LiveId" clId="{C0A4C542-6F87-40EB-8B58-4102C6C67995}" dt="2019-11-28T13:49:23.656" v="1602" actId="1035"/>
          <ac:spMkLst>
            <pc:docMk/>
            <pc:sldMk cId="1101146939" sldId="260"/>
            <ac:spMk id="58" creationId="{00000000-0000-0000-0000-000000000000}"/>
          </ac:spMkLst>
        </pc:spChg>
        <pc:spChg chg="mod">
          <ac:chgData name="Şener Özen" userId="dedfd26ea562c8ae" providerId="LiveId" clId="{C0A4C542-6F87-40EB-8B58-4102C6C67995}" dt="2019-11-28T13:49:23.656" v="1602" actId="1035"/>
          <ac:spMkLst>
            <pc:docMk/>
            <pc:sldMk cId="1101146939" sldId="260"/>
            <ac:spMk id="59" creationId="{00000000-0000-0000-0000-000000000000}"/>
          </ac:spMkLst>
        </pc:spChg>
        <pc:spChg chg="mod">
          <ac:chgData name="Şener Özen" userId="dedfd26ea562c8ae" providerId="LiveId" clId="{C0A4C542-6F87-40EB-8B58-4102C6C67995}" dt="2019-11-28T13:49:23.656" v="1602" actId="1035"/>
          <ac:spMkLst>
            <pc:docMk/>
            <pc:sldMk cId="1101146939" sldId="260"/>
            <ac:spMk id="60" creationId="{00000000-0000-0000-0000-000000000000}"/>
          </ac:spMkLst>
        </pc:spChg>
        <pc:spChg chg="mod">
          <ac:chgData name="Şener Özen" userId="dedfd26ea562c8ae" providerId="LiveId" clId="{C0A4C542-6F87-40EB-8B58-4102C6C67995}" dt="2019-11-28T13:49:23.656" v="1602" actId="1035"/>
          <ac:spMkLst>
            <pc:docMk/>
            <pc:sldMk cId="1101146939" sldId="260"/>
            <ac:spMk id="61" creationId="{00000000-0000-0000-0000-000000000000}"/>
          </ac:spMkLst>
        </pc:spChg>
        <pc:spChg chg="mod">
          <ac:chgData name="Şener Özen" userId="dedfd26ea562c8ae" providerId="LiveId" clId="{C0A4C542-6F87-40EB-8B58-4102C6C67995}" dt="2019-11-28T13:49:23.656" v="1602" actId="1035"/>
          <ac:spMkLst>
            <pc:docMk/>
            <pc:sldMk cId="1101146939" sldId="260"/>
            <ac:spMk id="62" creationId="{00000000-0000-0000-0000-000000000000}"/>
          </ac:spMkLst>
        </pc:spChg>
        <pc:spChg chg="mod">
          <ac:chgData name="Şener Özen" userId="dedfd26ea562c8ae" providerId="LiveId" clId="{C0A4C542-6F87-40EB-8B58-4102C6C67995}" dt="2019-11-28T13:49:23.656" v="1602" actId="1035"/>
          <ac:spMkLst>
            <pc:docMk/>
            <pc:sldMk cId="1101146939" sldId="260"/>
            <ac:spMk id="63" creationId="{00000000-0000-0000-0000-000000000000}"/>
          </ac:spMkLst>
        </pc:spChg>
        <pc:spChg chg="mod">
          <ac:chgData name="Şener Özen" userId="dedfd26ea562c8ae" providerId="LiveId" clId="{C0A4C542-6F87-40EB-8B58-4102C6C67995}" dt="2019-11-28T13:49:23.656" v="1602" actId="1035"/>
          <ac:spMkLst>
            <pc:docMk/>
            <pc:sldMk cId="1101146939" sldId="260"/>
            <ac:spMk id="64" creationId="{00000000-0000-0000-0000-000000000000}"/>
          </ac:spMkLst>
        </pc:spChg>
        <pc:spChg chg="mod">
          <ac:chgData name="Şener Özen" userId="dedfd26ea562c8ae" providerId="LiveId" clId="{C0A4C542-6F87-40EB-8B58-4102C6C67995}" dt="2019-11-28T13:49:23.656" v="1602" actId="1035"/>
          <ac:spMkLst>
            <pc:docMk/>
            <pc:sldMk cId="1101146939" sldId="260"/>
            <ac:spMk id="65" creationId="{00000000-0000-0000-0000-000000000000}"/>
          </ac:spMkLst>
        </pc:spChg>
        <pc:spChg chg="mod">
          <ac:chgData name="Şener Özen" userId="dedfd26ea562c8ae" providerId="LiveId" clId="{C0A4C542-6F87-40EB-8B58-4102C6C67995}" dt="2019-11-28T13:49:23.656" v="1602" actId="1035"/>
          <ac:spMkLst>
            <pc:docMk/>
            <pc:sldMk cId="1101146939" sldId="260"/>
            <ac:spMk id="66" creationId="{00000000-0000-0000-0000-000000000000}"/>
          </ac:spMkLst>
        </pc:spChg>
        <pc:spChg chg="mod">
          <ac:chgData name="Şener Özen" userId="dedfd26ea562c8ae" providerId="LiveId" clId="{C0A4C542-6F87-40EB-8B58-4102C6C67995}" dt="2019-11-28T13:49:23.656" v="1602" actId="1035"/>
          <ac:spMkLst>
            <pc:docMk/>
            <pc:sldMk cId="1101146939" sldId="260"/>
            <ac:spMk id="67" creationId="{00000000-0000-0000-0000-000000000000}"/>
          </ac:spMkLst>
        </pc:spChg>
        <pc:spChg chg="mod">
          <ac:chgData name="Şener Özen" userId="dedfd26ea562c8ae" providerId="LiveId" clId="{C0A4C542-6F87-40EB-8B58-4102C6C67995}" dt="2019-11-28T13:49:23.656" v="1602" actId="1035"/>
          <ac:spMkLst>
            <pc:docMk/>
            <pc:sldMk cId="1101146939" sldId="260"/>
            <ac:spMk id="87" creationId="{00000000-0000-0000-0000-000000000000}"/>
          </ac:spMkLst>
        </pc:spChg>
        <pc:spChg chg="del mod">
          <ac:chgData name="Şener Özen" userId="dedfd26ea562c8ae" providerId="LiveId" clId="{C0A4C542-6F87-40EB-8B58-4102C6C67995}" dt="2019-11-28T13:01:09.425" v="74" actId="478"/>
          <ac:spMkLst>
            <pc:docMk/>
            <pc:sldMk cId="1101146939" sldId="260"/>
            <ac:spMk id="88" creationId="{00000000-0000-0000-0000-000000000000}"/>
          </ac:spMkLst>
        </pc:spChg>
        <pc:spChg chg="mod">
          <ac:chgData name="Şener Özen" userId="dedfd26ea562c8ae" providerId="LiveId" clId="{C0A4C542-6F87-40EB-8B58-4102C6C67995}" dt="2019-11-28T13:49:23.656" v="1602" actId="1035"/>
          <ac:spMkLst>
            <pc:docMk/>
            <pc:sldMk cId="1101146939" sldId="260"/>
            <ac:spMk id="89" creationId="{00000000-0000-0000-0000-000000000000}"/>
          </ac:spMkLst>
        </pc:spChg>
        <pc:spChg chg="mod">
          <ac:chgData name="Şener Özen" userId="dedfd26ea562c8ae" providerId="LiveId" clId="{C0A4C542-6F87-40EB-8B58-4102C6C67995}" dt="2019-11-28T13:49:23.656" v="1602" actId="1035"/>
          <ac:spMkLst>
            <pc:docMk/>
            <pc:sldMk cId="1101146939" sldId="260"/>
            <ac:spMk id="95" creationId="{00000000-0000-0000-0000-000000000000}"/>
          </ac:spMkLst>
        </pc:spChg>
        <pc:spChg chg="del mod">
          <ac:chgData name="Şener Özen" userId="dedfd26ea562c8ae" providerId="LiveId" clId="{C0A4C542-6F87-40EB-8B58-4102C6C67995}" dt="2019-11-28T13:00:07.980" v="62" actId="478"/>
          <ac:spMkLst>
            <pc:docMk/>
            <pc:sldMk cId="1101146939" sldId="260"/>
            <ac:spMk id="96" creationId="{00000000-0000-0000-0000-000000000000}"/>
          </ac:spMkLst>
        </pc:spChg>
        <pc:spChg chg="mod">
          <ac:chgData name="Şener Özen" userId="dedfd26ea562c8ae" providerId="LiveId" clId="{C0A4C542-6F87-40EB-8B58-4102C6C67995}" dt="2019-11-28T13:49:23.656" v="1602" actId="1035"/>
          <ac:spMkLst>
            <pc:docMk/>
            <pc:sldMk cId="1101146939" sldId="260"/>
            <ac:spMk id="97" creationId="{00000000-0000-0000-0000-000000000000}"/>
          </ac:spMkLst>
        </pc:spChg>
        <pc:spChg chg="mod">
          <ac:chgData name="Şener Özen" userId="dedfd26ea562c8ae" providerId="LiveId" clId="{C0A4C542-6F87-40EB-8B58-4102C6C67995}" dt="2019-11-28T13:49:23.656" v="1602" actId="1035"/>
          <ac:spMkLst>
            <pc:docMk/>
            <pc:sldMk cId="1101146939" sldId="260"/>
            <ac:spMk id="103" creationId="{00000000-0000-0000-0000-000000000000}"/>
          </ac:spMkLst>
        </pc:spChg>
        <pc:spChg chg="del mod">
          <ac:chgData name="Şener Özen" userId="dedfd26ea562c8ae" providerId="LiveId" clId="{C0A4C542-6F87-40EB-8B58-4102C6C67995}" dt="2019-11-28T13:01:10.898" v="75" actId="478"/>
          <ac:spMkLst>
            <pc:docMk/>
            <pc:sldMk cId="1101146939" sldId="260"/>
            <ac:spMk id="104" creationId="{00000000-0000-0000-0000-000000000000}"/>
          </ac:spMkLst>
        </pc:spChg>
        <pc:spChg chg="mod">
          <ac:chgData name="Şener Özen" userId="dedfd26ea562c8ae" providerId="LiveId" clId="{C0A4C542-6F87-40EB-8B58-4102C6C67995}" dt="2019-11-28T13:49:23.656" v="1602" actId="1035"/>
          <ac:spMkLst>
            <pc:docMk/>
            <pc:sldMk cId="1101146939" sldId="260"/>
            <ac:spMk id="105" creationId="{00000000-0000-0000-0000-000000000000}"/>
          </ac:spMkLst>
        </pc:spChg>
        <pc:spChg chg="mod">
          <ac:chgData name="Şener Özen" userId="dedfd26ea562c8ae" providerId="LiveId" clId="{C0A4C542-6F87-40EB-8B58-4102C6C67995}" dt="2019-11-28T13:49:23.656" v="1602" actId="1035"/>
          <ac:spMkLst>
            <pc:docMk/>
            <pc:sldMk cId="1101146939" sldId="260"/>
            <ac:spMk id="111" creationId="{00000000-0000-0000-0000-000000000000}"/>
          </ac:spMkLst>
        </pc:spChg>
        <pc:spChg chg="del mod">
          <ac:chgData name="Şener Özen" userId="dedfd26ea562c8ae" providerId="LiveId" clId="{C0A4C542-6F87-40EB-8B58-4102C6C67995}" dt="2019-11-28T13:01:13.751" v="77" actId="478"/>
          <ac:spMkLst>
            <pc:docMk/>
            <pc:sldMk cId="1101146939" sldId="260"/>
            <ac:spMk id="112" creationId="{00000000-0000-0000-0000-000000000000}"/>
          </ac:spMkLst>
        </pc:spChg>
        <pc:spChg chg="mod">
          <ac:chgData name="Şener Özen" userId="dedfd26ea562c8ae" providerId="LiveId" clId="{C0A4C542-6F87-40EB-8B58-4102C6C67995}" dt="2019-11-28T13:49:23.656" v="1602" actId="1035"/>
          <ac:spMkLst>
            <pc:docMk/>
            <pc:sldMk cId="1101146939" sldId="260"/>
            <ac:spMk id="113" creationId="{00000000-0000-0000-0000-000000000000}"/>
          </ac:spMkLst>
        </pc:spChg>
        <pc:grpChg chg="mod">
          <ac:chgData name="Şener Özen" userId="dedfd26ea562c8ae" providerId="LiveId" clId="{C0A4C542-6F87-40EB-8B58-4102C6C67995}" dt="2019-11-28T13:49:23.656" v="1602" actId="1035"/>
          <ac:grpSpMkLst>
            <pc:docMk/>
            <pc:sldMk cId="1101146939" sldId="260"/>
            <ac:grpSpMk id="83" creationId="{00000000-0000-0000-0000-000000000000}"/>
          </ac:grpSpMkLst>
        </pc:grpChg>
        <pc:grpChg chg="mod">
          <ac:chgData name="Şener Özen" userId="dedfd26ea562c8ae" providerId="LiveId" clId="{C0A4C542-6F87-40EB-8B58-4102C6C67995}" dt="2019-11-28T13:49:23.656" v="1602" actId="1035"/>
          <ac:grpSpMkLst>
            <pc:docMk/>
            <pc:sldMk cId="1101146939" sldId="260"/>
            <ac:grpSpMk id="91" creationId="{00000000-0000-0000-0000-000000000000}"/>
          </ac:grpSpMkLst>
        </pc:grpChg>
        <pc:grpChg chg="mod">
          <ac:chgData name="Şener Özen" userId="dedfd26ea562c8ae" providerId="LiveId" clId="{C0A4C542-6F87-40EB-8B58-4102C6C67995}" dt="2019-11-28T13:49:23.656" v="1602" actId="1035"/>
          <ac:grpSpMkLst>
            <pc:docMk/>
            <pc:sldMk cId="1101146939" sldId="260"/>
            <ac:grpSpMk id="99" creationId="{00000000-0000-0000-0000-000000000000}"/>
          </ac:grpSpMkLst>
        </pc:grpChg>
        <pc:grpChg chg="mod">
          <ac:chgData name="Şener Özen" userId="dedfd26ea562c8ae" providerId="LiveId" clId="{C0A4C542-6F87-40EB-8B58-4102C6C67995}" dt="2019-11-28T13:49:23.656" v="1602" actId="1035"/>
          <ac:grpSpMkLst>
            <pc:docMk/>
            <pc:sldMk cId="1101146939" sldId="260"/>
            <ac:grpSpMk id="107" creationId="{00000000-0000-0000-0000-000000000000}"/>
          </ac:grpSpMkLst>
        </pc:grpChg>
        <pc:picChg chg="add del mod modCrop">
          <ac:chgData name="Şener Özen" userId="dedfd26ea562c8ae" providerId="LiveId" clId="{C0A4C542-6F87-40EB-8B58-4102C6C67995}" dt="2019-11-28T12:58:28.253" v="10" actId="478"/>
          <ac:picMkLst>
            <pc:docMk/>
            <pc:sldMk cId="1101146939" sldId="260"/>
            <ac:picMk id="4" creationId="{65A10F37-381D-4497-B51F-DF7AF04F1A34}"/>
          </ac:picMkLst>
        </pc:picChg>
        <pc:picChg chg="add mod">
          <ac:chgData name="Şener Özen" userId="dedfd26ea562c8ae" providerId="LiveId" clId="{C0A4C542-6F87-40EB-8B58-4102C6C67995}" dt="2019-11-28T13:49:16.641" v="1591" actId="1036"/>
          <ac:picMkLst>
            <pc:docMk/>
            <pc:sldMk cId="1101146939" sldId="260"/>
            <ac:picMk id="8" creationId="{CE176CA8-7004-4B39-88EC-B4B140771394}"/>
          </ac:picMkLst>
        </pc:picChg>
        <pc:picChg chg="mod">
          <ac:chgData name="Şener Özen" userId="dedfd26ea562c8ae" providerId="LiveId" clId="{C0A4C542-6F87-40EB-8B58-4102C6C67995}" dt="2019-11-28T13:49:23.656" v="1602" actId="1035"/>
          <ac:picMkLst>
            <pc:docMk/>
            <pc:sldMk cId="1101146939" sldId="260"/>
            <ac:picMk id="50" creationId="{2530932A-BB25-41B1-81FF-18E0227431BF}"/>
          </ac:picMkLst>
        </pc:picChg>
        <pc:picChg chg="mod">
          <ac:chgData name="Şener Özen" userId="dedfd26ea562c8ae" providerId="LiveId" clId="{C0A4C542-6F87-40EB-8B58-4102C6C67995}" dt="2019-11-28T13:49:23.656" v="1602" actId="1035"/>
          <ac:picMkLst>
            <pc:docMk/>
            <pc:sldMk cId="1101146939" sldId="260"/>
            <ac:picMk id="52" creationId="{292FCC41-FFE3-4A10-B978-F194BD20A074}"/>
          </ac:picMkLst>
        </pc:picChg>
        <pc:picChg chg="mod">
          <ac:chgData name="Şener Özen" userId="dedfd26ea562c8ae" providerId="LiveId" clId="{C0A4C542-6F87-40EB-8B58-4102C6C67995}" dt="2019-11-28T13:49:23.656" v="1602" actId="1035"/>
          <ac:picMkLst>
            <pc:docMk/>
            <pc:sldMk cId="1101146939" sldId="260"/>
            <ac:picMk id="53" creationId="{6C30AFFF-B1BB-4D9F-A9B6-37DD888524FB}"/>
          </ac:picMkLst>
        </pc:picChg>
        <pc:picChg chg="mod">
          <ac:chgData name="Şener Özen" userId="dedfd26ea562c8ae" providerId="LiveId" clId="{C0A4C542-6F87-40EB-8B58-4102C6C67995}" dt="2019-11-28T13:49:23.656" v="1602" actId="1035"/>
          <ac:picMkLst>
            <pc:docMk/>
            <pc:sldMk cId="1101146939" sldId="260"/>
            <ac:picMk id="70" creationId="{00000000-0000-0000-0000-000000000000}"/>
          </ac:picMkLst>
        </pc:picChg>
      </pc:sldChg>
      <pc:sldChg chg="addSp delSp modSp add">
        <pc:chgData name="Şener Özen" userId="dedfd26ea562c8ae" providerId="LiveId" clId="{C0A4C542-6F87-40EB-8B58-4102C6C67995}" dt="2019-11-28T13:46:37.051" v="1514" actId="20577"/>
        <pc:sldMkLst>
          <pc:docMk/>
          <pc:sldMk cId="2165435661" sldId="261"/>
        </pc:sldMkLst>
        <pc:spChg chg="add del mod">
          <ac:chgData name="Şener Özen" userId="dedfd26ea562c8ae" providerId="LiveId" clId="{C0A4C542-6F87-40EB-8B58-4102C6C67995}" dt="2019-11-28T13:13:34.516" v="1037" actId="478"/>
          <ac:spMkLst>
            <pc:docMk/>
            <pc:sldMk cId="2165435661" sldId="261"/>
            <ac:spMk id="2" creationId="{A4088868-E0C0-420B-8C6B-298A871FF7AE}"/>
          </ac:spMkLst>
        </pc:spChg>
        <pc:spChg chg="add mod">
          <ac:chgData name="Şener Özen" userId="dedfd26ea562c8ae" providerId="LiveId" clId="{C0A4C542-6F87-40EB-8B58-4102C6C67995}" dt="2019-11-28T13:46:37.051" v="1514" actId="20577"/>
          <ac:spMkLst>
            <pc:docMk/>
            <pc:sldMk cId="2165435661" sldId="261"/>
            <ac:spMk id="3" creationId="{FA9986AE-91C8-41A2-9878-C827D3D23E78}"/>
          </ac:spMkLst>
        </pc:spChg>
        <pc:spChg chg="del">
          <ac:chgData name="Şener Özen" userId="dedfd26ea562c8ae" providerId="LiveId" clId="{C0A4C542-6F87-40EB-8B58-4102C6C67995}" dt="2019-11-28T13:07:54.819" v="552" actId="478"/>
          <ac:spMkLst>
            <pc:docMk/>
            <pc:sldMk cId="2165435661" sldId="261"/>
            <ac:spMk id="5" creationId="{00000000-0000-0000-0000-000000000000}"/>
          </ac:spMkLst>
        </pc:spChg>
        <pc:spChg chg="del mod">
          <ac:chgData name="Şener Özen" userId="dedfd26ea562c8ae" providerId="LiveId" clId="{C0A4C542-6F87-40EB-8B58-4102C6C67995}" dt="2019-11-28T13:11:27.899" v="912" actId="478"/>
          <ac:spMkLst>
            <pc:docMk/>
            <pc:sldMk cId="2165435661" sldId="261"/>
            <ac:spMk id="14" creationId="{00000000-0000-0000-0000-000000000000}"/>
          </ac:spMkLst>
        </pc:spChg>
        <pc:spChg chg="add mod">
          <ac:chgData name="Şener Özen" userId="dedfd26ea562c8ae" providerId="LiveId" clId="{C0A4C542-6F87-40EB-8B58-4102C6C67995}" dt="2019-11-28T13:38:47.135" v="1453"/>
          <ac:spMkLst>
            <pc:docMk/>
            <pc:sldMk cId="2165435661" sldId="261"/>
            <ac:spMk id="45" creationId="{41C7397A-3A6C-43D9-B872-D79D2D2E2003}"/>
          </ac:spMkLst>
        </pc:spChg>
        <pc:spChg chg="del">
          <ac:chgData name="Şener Özen" userId="dedfd26ea562c8ae" providerId="LiveId" clId="{C0A4C542-6F87-40EB-8B58-4102C6C67995}" dt="2019-11-28T13:07:54.819" v="552" actId="478"/>
          <ac:spMkLst>
            <pc:docMk/>
            <pc:sldMk cId="2165435661" sldId="261"/>
            <ac:spMk id="47" creationId="{00000000-0000-0000-0000-000000000000}"/>
          </ac:spMkLst>
        </pc:spChg>
        <pc:spChg chg="del">
          <ac:chgData name="Şener Özen" userId="dedfd26ea562c8ae" providerId="LiveId" clId="{C0A4C542-6F87-40EB-8B58-4102C6C67995}" dt="2019-11-28T13:07:54.819" v="552" actId="478"/>
          <ac:spMkLst>
            <pc:docMk/>
            <pc:sldMk cId="2165435661" sldId="261"/>
            <ac:spMk id="48" creationId="{00000000-0000-0000-0000-000000000000}"/>
          </ac:spMkLst>
        </pc:spChg>
        <pc:spChg chg="mod">
          <ac:chgData name="Şener Özen" userId="dedfd26ea562c8ae" providerId="LiveId" clId="{C0A4C542-6F87-40EB-8B58-4102C6C67995}" dt="2019-11-28T13:07:49.673" v="551" actId="1038"/>
          <ac:spMkLst>
            <pc:docMk/>
            <pc:sldMk cId="2165435661" sldId="261"/>
            <ac:spMk id="49" creationId="{00000000-0000-0000-0000-000000000000}"/>
          </ac:spMkLst>
        </pc:spChg>
        <pc:spChg chg="del">
          <ac:chgData name="Şener Özen" userId="dedfd26ea562c8ae" providerId="LiveId" clId="{C0A4C542-6F87-40EB-8B58-4102C6C67995}" dt="2019-11-28T13:07:54.819" v="552" actId="478"/>
          <ac:spMkLst>
            <pc:docMk/>
            <pc:sldMk cId="2165435661" sldId="261"/>
            <ac:spMk id="56" creationId="{00000000-0000-0000-0000-000000000000}"/>
          </ac:spMkLst>
        </pc:spChg>
        <pc:spChg chg="del">
          <ac:chgData name="Şener Özen" userId="dedfd26ea562c8ae" providerId="LiveId" clId="{C0A4C542-6F87-40EB-8B58-4102C6C67995}" dt="2019-11-28T13:07:54.819" v="552" actId="478"/>
          <ac:spMkLst>
            <pc:docMk/>
            <pc:sldMk cId="2165435661" sldId="261"/>
            <ac:spMk id="57" creationId="{00000000-0000-0000-0000-000000000000}"/>
          </ac:spMkLst>
        </pc:spChg>
        <pc:spChg chg="del">
          <ac:chgData name="Şener Özen" userId="dedfd26ea562c8ae" providerId="LiveId" clId="{C0A4C542-6F87-40EB-8B58-4102C6C67995}" dt="2019-11-28T13:07:54.819" v="552" actId="478"/>
          <ac:spMkLst>
            <pc:docMk/>
            <pc:sldMk cId="2165435661" sldId="261"/>
            <ac:spMk id="58" creationId="{00000000-0000-0000-0000-000000000000}"/>
          </ac:spMkLst>
        </pc:spChg>
        <pc:spChg chg="mod">
          <ac:chgData name="Şener Özen" userId="dedfd26ea562c8ae" providerId="LiveId" clId="{C0A4C542-6F87-40EB-8B58-4102C6C67995}" dt="2019-11-28T13:07:49.673" v="551" actId="1038"/>
          <ac:spMkLst>
            <pc:docMk/>
            <pc:sldMk cId="2165435661" sldId="261"/>
            <ac:spMk id="59" creationId="{00000000-0000-0000-0000-000000000000}"/>
          </ac:spMkLst>
        </pc:spChg>
        <pc:spChg chg="del">
          <ac:chgData name="Şener Özen" userId="dedfd26ea562c8ae" providerId="LiveId" clId="{C0A4C542-6F87-40EB-8B58-4102C6C67995}" dt="2019-11-28T13:07:54.819" v="552" actId="478"/>
          <ac:spMkLst>
            <pc:docMk/>
            <pc:sldMk cId="2165435661" sldId="261"/>
            <ac:spMk id="60" creationId="{00000000-0000-0000-0000-000000000000}"/>
          </ac:spMkLst>
        </pc:spChg>
        <pc:spChg chg="del">
          <ac:chgData name="Şener Özen" userId="dedfd26ea562c8ae" providerId="LiveId" clId="{C0A4C542-6F87-40EB-8B58-4102C6C67995}" dt="2019-11-28T13:07:54.819" v="552" actId="478"/>
          <ac:spMkLst>
            <pc:docMk/>
            <pc:sldMk cId="2165435661" sldId="261"/>
            <ac:spMk id="61" creationId="{00000000-0000-0000-0000-000000000000}"/>
          </ac:spMkLst>
        </pc:spChg>
        <pc:spChg chg="del">
          <ac:chgData name="Şener Özen" userId="dedfd26ea562c8ae" providerId="LiveId" clId="{C0A4C542-6F87-40EB-8B58-4102C6C67995}" dt="2019-11-28T13:07:54.819" v="552" actId="478"/>
          <ac:spMkLst>
            <pc:docMk/>
            <pc:sldMk cId="2165435661" sldId="261"/>
            <ac:spMk id="62" creationId="{00000000-0000-0000-0000-000000000000}"/>
          </ac:spMkLst>
        </pc:spChg>
        <pc:spChg chg="del">
          <ac:chgData name="Şener Özen" userId="dedfd26ea562c8ae" providerId="LiveId" clId="{C0A4C542-6F87-40EB-8B58-4102C6C67995}" dt="2019-11-28T13:07:54.819" v="552" actId="478"/>
          <ac:spMkLst>
            <pc:docMk/>
            <pc:sldMk cId="2165435661" sldId="261"/>
            <ac:spMk id="63" creationId="{00000000-0000-0000-0000-000000000000}"/>
          </ac:spMkLst>
        </pc:spChg>
        <pc:spChg chg="del">
          <ac:chgData name="Şener Özen" userId="dedfd26ea562c8ae" providerId="LiveId" clId="{C0A4C542-6F87-40EB-8B58-4102C6C67995}" dt="2019-11-28T13:07:54.819" v="552" actId="478"/>
          <ac:spMkLst>
            <pc:docMk/>
            <pc:sldMk cId="2165435661" sldId="261"/>
            <ac:spMk id="64" creationId="{00000000-0000-0000-0000-000000000000}"/>
          </ac:spMkLst>
        </pc:spChg>
        <pc:spChg chg="del">
          <ac:chgData name="Şener Özen" userId="dedfd26ea562c8ae" providerId="LiveId" clId="{C0A4C542-6F87-40EB-8B58-4102C6C67995}" dt="2019-11-28T13:07:54.819" v="552" actId="478"/>
          <ac:spMkLst>
            <pc:docMk/>
            <pc:sldMk cId="2165435661" sldId="261"/>
            <ac:spMk id="65" creationId="{00000000-0000-0000-0000-000000000000}"/>
          </ac:spMkLst>
        </pc:spChg>
        <pc:spChg chg="mod">
          <ac:chgData name="Şener Özen" userId="dedfd26ea562c8ae" providerId="LiveId" clId="{C0A4C542-6F87-40EB-8B58-4102C6C67995}" dt="2019-11-28T13:21:51.530" v="1184" actId="207"/>
          <ac:spMkLst>
            <pc:docMk/>
            <pc:sldMk cId="2165435661" sldId="261"/>
            <ac:spMk id="66" creationId="{00000000-0000-0000-0000-000000000000}"/>
          </ac:spMkLst>
        </pc:spChg>
        <pc:spChg chg="mod">
          <ac:chgData name="Şener Özen" userId="dedfd26ea562c8ae" providerId="LiveId" clId="{C0A4C542-6F87-40EB-8B58-4102C6C67995}" dt="2019-11-28T13:21:47.812" v="1183" actId="207"/>
          <ac:spMkLst>
            <pc:docMk/>
            <pc:sldMk cId="2165435661" sldId="261"/>
            <ac:spMk id="67" creationId="{00000000-0000-0000-0000-000000000000}"/>
          </ac:spMkLst>
        </pc:spChg>
        <pc:spChg chg="mod">
          <ac:chgData name="Şener Özen" userId="dedfd26ea562c8ae" providerId="LiveId" clId="{C0A4C542-6F87-40EB-8B58-4102C6C67995}" dt="2019-11-28T13:21:38.438" v="1180" actId="207"/>
          <ac:spMkLst>
            <pc:docMk/>
            <pc:sldMk cId="2165435661" sldId="261"/>
            <ac:spMk id="84" creationId="{00000000-0000-0000-0000-000000000000}"/>
          </ac:spMkLst>
        </pc:spChg>
        <pc:spChg chg="del mod">
          <ac:chgData name="Şener Özen" userId="dedfd26ea562c8ae" providerId="LiveId" clId="{C0A4C542-6F87-40EB-8B58-4102C6C67995}" dt="2019-11-28T13:22:04.196" v="1194" actId="478"/>
          <ac:spMkLst>
            <pc:docMk/>
            <pc:sldMk cId="2165435661" sldId="261"/>
            <ac:spMk id="87" creationId="{00000000-0000-0000-0000-000000000000}"/>
          </ac:spMkLst>
        </pc:spChg>
        <pc:spChg chg="mod">
          <ac:chgData name="Şener Özen" userId="dedfd26ea562c8ae" providerId="LiveId" clId="{C0A4C542-6F87-40EB-8B58-4102C6C67995}" dt="2019-11-28T13:38:44.740" v="1452"/>
          <ac:spMkLst>
            <pc:docMk/>
            <pc:sldMk cId="2165435661" sldId="261"/>
            <ac:spMk id="89" creationId="{00000000-0000-0000-0000-000000000000}"/>
          </ac:spMkLst>
        </pc:spChg>
        <pc:spChg chg="del">
          <ac:chgData name="Şener Özen" userId="dedfd26ea562c8ae" providerId="LiveId" clId="{C0A4C542-6F87-40EB-8B58-4102C6C67995}" dt="2019-11-28T13:07:54.819" v="552" actId="478"/>
          <ac:spMkLst>
            <pc:docMk/>
            <pc:sldMk cId="2165435661" sldId="261"/>
            <ac:spMk id="95" creationId="{00000000-0000-0000-0000-000000000000}"/>
          </ac:spMkLst>
        </pc:spChg>
        <pc:spChg chg="del">
          <ac:chgData name="Şener Özen" userId="dedfd26ea562c8ae" providerId="LiveId" clId="{C0A4C542-6F87-40EB-8B58-4102C6C67995}" dt="2019-11-28T13:07:54.819" v="552" actId="478"/>
          <ac:spMkLst>
            <pc:docMk/>
            <pc:sldMk cId="2165435661" sldId="261"/>
            <ac:spMk id="97" creationId="{00000000-0000-0000-0000-000000000000}"/>
          </ac:spMkLst>
        </pc:spChg>
        <pc:spChg chg="del">
          <ac:chgData name="Şener Özen" userId="dedfd26ea562c8ae" providerId="LiveId" clId="{C0A4C542-6F87-40EB-8B58-4102C6C67995}" dt="2019-11-28T13:07:54.819" v="552" actId="478"/>
          <ac:spMkLst>
            <pc:docMk/>
            <pc:sldMk cId="2165435661" sldId="261"/>
            <ac:spMk id="103" creationId="{00000000-0000-0000-0000-000000000000}"/>
          </ac:spMkLst>
        </pc:spChg>
        <pc:spChg chg="del">
          <ac:chgData name="Şener Özen" userId="dedfd26ea562c8ae" providerId="LiveId" clId="{C0A4C542-6F87-40EB-8B58-4102C6C67995}" dt="2019-11-28T13:07:54.819" v="552" actId="478"/>
          <ac:spMkLst>
            <pc:docMk/>
            <pc:sldMk cId="2165435661" sldId="261"/>
            <ac:spMk id="105" creationId="{00000000-0000-0000-0000-000000000000}"/>
          </ac:spMkLst>
        </pc:spChg>
        <pc:spChg chg="del">
          <ac:chgData name="Şener Özen" userId="dedfd26ea562c8ae" providerId="LiveId" clId="{C0A4C542-6F87-40EB-8B58-4102C6C67995}" dt="2019-11-28T13:07:54.819" v="552" actId="478"/>
          <ac:spMkLst>
            <pc:docMk/>
            <pc:sldMk cId="2165435661" sldId="261"/>
            <ac:spMk id="111" creationId="{00000000-0000-0000-0000-000000000000}"/>
          </ac:spMkLst>
        </pc:spChg>
        <pc:spChg chg="del">
          <ac:chgData name="Şener Özen" userId="dedfd26ea562c8ae" providerId="LiveId" clId="{C0A4C542-6F87-40EB-8B58-4102C6C67995}" dt="2019-11-28T13:07:54.819" v="552" actId="478"/>
          <ac:spMkLst>
            <pc:docMk/>
            <pc:sldMk cId="2165435661" sldId="261"/>
            <ac:spMk id="113" creationId="{00000000-0000-0000-0000-000000000000}"/>
          </ac:spMkLst>
        </pc:spChg>
        <pc:grpChg chg="mod">
          <ac:chgData name="Şener Özen" userId="dedfd26ea562c8ae" providerId="LiveId" clId="{C0A4C542-6F87-40EB-8B58-4102C6C67995}" dt="2019-11-28T13:21:41.495" v="1181" actId="207"/>
          <ac:grpSpMkLst>
            <pc:docMk/>
            <pc:sldMk cId="2165435661" sldId="261"/>
            <ac:grpSpMk id="83" creationId="{00000000-0000-0000-0000-000000000000}"/>
          </ac:grpSpMkLst>
        </pc:grpChg>
        <pc:grpChg chg="del">
          <ac:chgData name="Şener Özen" userId="dedfd26ea562c8ae" providerId="LiveId" clId="{C0A4C542-6F87-40EB-8B58-4102C6C67995}" dt="2019-11-28T13:07:54.819" v="552" actId="478"/>
          <ac:grpSpMkLst>
            <pc:docMk/>
            <pc:sldMk cId="2165435661" sldId="261"/>
            <ac:grpSpMk id="91" creationId="{00000000-0000-0000-0000-000000000000}"/>
          </ac:grpSpMkLst>
        </pc:grpChg>
        <pc:grpChg chg="del">
          <ac:chgData name="Şener Özen" userId="dedfd26ea562c8ae" providerId="LiveId" clId="{C0A4C542-6F87-40EB-8B58-4102C6C67995}" dt="2019-11-28T13:07:54.819" v="552" actId="478"/>
          <ac:grpSpMkLst>
            <pc:docMk/>
            <pc:sldMk cId="2165435661" sldId="261"/>
            <ac:grpSpMk id="99" creationId="{00000000-0000-0000-0000-000000000000}"/>
          </ac:grpSpMkLst>
        </pc:grpChg>
        <pc:grpChg chg="del">
          <ac:chgData name="Şener Özen" userId="dedfd26ea562c8ae" providerId="LiveId" clId="{C0A4C542-6F87-40EB-8B58-4102C6C67995}" dt="2019-11-28T13:07:54.819" v="552" actId="478"/>
          <ac:grpSpMkLst>
            <pc:docMk/>
            <pc:sldMk cId="2165435661" sldId="261"/>
            <ac:grpSpMk id="107" creationId="{00000000-0000-0000-0000-000000000000}"/>
          </ac:grpSpMkLst>
        </pc:grpChg>
        <pc:picChg chg="del mod">
          <ac:chgData name="Şener Özen" userId="dedfd26ea562c8ae" providerId="LiveId" clId="{C0A4C542-6F87-40EB-8B58-4102C6C67995}" dt="2019-11-28T13:08:10.660" v="553"/>
          <ac:picMkLst>
            <pc:docMk/>
            <pc:sldMk cId="2165435661" sldId="261"/>
            <ac:picMk id="8" creationId="{CE176CA8-7004-4B39-88EC-B4B140771394}"/>
          </ac:picMkLst>
        </pc:picChg>
        <pc:picChg chg="add del">
          <ac:chgData name="Şener Özen" userId="dedfd26ea562c8ae" providerId="LiveId" clId="{C0A4C542-6F87-40EB-8B58-4102C6C67995}" dt="2019-11-28T13:11:27.899" v="912" actId="478"/>
          <ac:picMkLst>
            <pc:docMk/>
            <pc:sldMk cId="2165435661" sldId="261"/>
            <ac:picMk id="44" creationId="{0FA0DB91-FB60-48B7-A390-43A1D77573E7}"/>
          </ac:picMkLst>
        </pc:picChg>
        <pc:picChg chg="add mod">
          <ac:chgData name="Şener Özen" userId="dedfd26ea562c8ae" providerId="LiveId" clId="{C0A4C542-6F87-40EB-8B58-4102C6C67995}" dt="2019-11-28T13:22:22.578" v="1197"/>
          <ac:picMkLst>
            <pc:docMk/>
            <pc:sldMk cId="2165435661" sldId="261"/>
            <ac:picMk id="46" creationId="{066DE19D-341E-4FBA-98B0-35A13FAD40BB}"/>
          </ac:picMkLst>
        </pc:picChg>
        <pc:picChg chg="del mod">
          <ac:chgData name="Şener Özen" userId="dedfd26ea562c8ae" providerId="LiveId" clId="{C0A4C542-6F87-40EB-8B58-4102C6C67995}" dt="2019-11-28T13:21:44.203" v="1182" actId="478"/>
          <ac:picMkLst>
            <pc:docMk/>
            <pc:sldMk cId="2165435661" sldId="261"/>
            <ac:picMk id="50" creationId="{2530932A-BB25-41B1-81FF-18E0227431BF}"/>
          </ac:picMkLst>
        </pc:picChg>
        <pc:picChg chg="del">
          <ac:chgData name="Şener Özen" userId="dedfd26ea562c8ae" providerId="LiveId" clId="{C0A4C542-6F87-40EB-8B58-4102C6C67995}" dt="2019-11-28T13:07:54.819" v="552" actId="478"/>
          <ac:picMkLst>
            <pc:docMk/>
            <pc:sldMk cId="2165435661" sldId="261"/>
            <ac:picMk id="52" creationId="{292FCC41-FFE3-4A10-B978-F194BD20A074}"/>
          </ac:picMkLst>
        </pc:picChg>
        <pc:picChg chg="del">
          <ac:chgData name="Şener Özen" userId="dedfd26ea562c8ae" providerId="LiveId" clId="{C0A4C542-6F87-40EB-8B58-4102C6C67995}" dt="2019-11-28T13:07:54.819" v="552" actId="478"/>
          <ac:picMkLst>
            <pc:docMk/>
            <pc:sldMk cId="2165435661" sldId="261"/>
            <ac:picMk id="53" creationId="{6C30AFFF-B1BB-4D9F-A9B6-37DD888524FB}"/>
          </ac:picMkLst>
        </pc:picChg>
        <pc:picChg chg="del">
          <ac:chgData name="Şener Özen" userId="dedfd26ea562c8ae" providerId="LiveId" clId="{C0A4C542-6F87-40EB-8B58-4102C6C67995}" dt="2019-11-28T13:07:54.819" v="552" actId="478"/>
          <ac:picMkLst>
            <pc:docMk/>
            <pc:sldMk cId="2165435661" sldId="261"/>
            <ac:picMk id="70" creationId="{00000000-0000-0000-0000-000000000000}"/>
          </ac:picMkLst>
        </pc:picChg>
      </pc:sldChg>
      <pc:sldChg chg="addSp delSp modSp add">
        <pc:chgData name="Şener Özen" userId="dedfd26ea562c8ae" providerId="LiveId" clId="{C0A4C542-6F87-40EB-8B58-4102C6C67995}" dt="2019-11-28T13:43:37.749" v="1468"/>
        <pc:sldMkLst>
          <pc:docMk/>
          <pc:sldMk cId="3935557886" sldId="262"/>
        </pc:sldMkLst>
        <pc:spChg chg="del">
          <ac:chgData name="Şener Özen" userId="dedfd26ea562c8ae" providerId="LiveId" clId="{C0A4C542-6F87-40EB-8B58-4102C6C67995}" dt="2019-11-28T13:09:09.673" v="560" actId="478"/>
          <ac:spMkLst>
            <pc:docMk/>
            <pc:sldMk cId="3935557886" sldId="262"/>
            <ac:spMk id="5" creationId="{00000000-0000-0000-0000-000000000000}"/>
          </ac:spMkLst>
        </pc:spChg>
        <pc:spChg chg="del mod">
          <ac:chgData name="Şener Özen" userId="dedfd26ea562c8ae" providerId="LiveId" clId="{C0A4C542-6F87-40EB-8B58-4102C6C67995}" dt="2019-11-28T13:11:24.284" v="911" actId="478"/>
          <ac:spMkLst>
            <pc:docMk/>
            <pc:sldMk cId="3935557886" sldId="262"/>
            <ac:spMk id="14" creationId="{00000000-0000-0000-0000-000000000000}"/>
          </ac:spMkLst>
        </pc:spChg>
        <pc:spChg chg="add mod">
          <ac:chgData name="Şener Özen" userId="dedfd26ea562c8ae" providerId="LiveId" clId="{C0A4C542-6F87-40EB-8B58-4102C6C67995}" dt="2019-11-28T13:39:33.462" v="1459"/>
          <ac:spMkLst>
            <pc:docMk/>
            <pc:sldMk cId="3935557886" sldId="262"/>
            <ac:spMk id="44" creationId="{D8AF1964-B32B-4AD1-8BE9-BB6A160CFE20}"/>
          </ac:spMkLst>
        </pc:spChg>
        <pc:spChg chg="add del mod">
          <ac:chgData name="Şener Özen" userId="dedfd26ea562c8ae" providerId="LiveId" clId="{C0A4C542-6F87-40EB-8B58-4102C6C67995}" dt="2019-11-28T13:26:42.065" v="1296" actId="478"/>
          <ac:spMkLst>
            <pc:docMk/>
            <pc:sldMk cId="3935557886" sldId="262"/>
            <ac:spMk id="46" creationId="{C5E2D083-E6F5-4C1F-98C4-5B46B210B221}"/>
          </ac:spMkLst>
        </pc:spChg>
        <pc:spChg chg="del">
          <ac:chgData name="Şener Özen" userId="dedfd26ea562c8ae" providerId="LiveId" clId="{C0A4C542-6F87-40EB-8B58-4102C6C67995}" dt="2019-11-28T13:09:09.673" v="560" actId="478"/>
          <ac:spMkLst>
            <pc:docMk/>
            <pc:sldMk cId="3935557886" sldId="262"/>
            <ac:spMk id="47" creationId="{00000000-0000-0000-0000-000000000000}"/>
          </ac:spMkLst>
        </pc:spChg>
        <pc:spChg chg="mod">
          <ac:chgData name="Şener Özen" userId="dedfd26ea562c8ae" providerId="LiveId" clId="{C0A4C542-6F87-40EB-8B58-4102C6C67995}" dt="2019-11-28T13:09:22.027" v="640" actId="1038"/>
          <ac:spMkLst>
            <pc:docMk/>
            <pc:sldMk cId="3935557886" sldId="262"/>
            <ac:spMk id="48" creationId="{00000000-0000-0000-0000-000000000000}"/>
          </ac:spMkLst>
        </pc:spChg>
        <pc:spChg chg="del">
          <ac:chgData name="Şener Özen" userId="dedfd26ea562c8ae" providerId="LiveId" clId="{C0A4C542-6F87-40EB-8B58-4102C6C67995}" dt="2019-11-28T13:09:07.403" v="559" actId="478"/>
          <ac:spMkLst>
            <pc:docMk/>
            <pc:sldMk cId="3935557886" sldId="262"/>
            <ac:spMk id="49" creationId="{00000000-0000-0000-0000-000000000000}"/>
          </ac:spMkLst>
        </pc:spChg>
        <pc:spChg chg="add">
          <ac:chgData name="Şener Özen" userId="dedfd26ea562c8ae" providerId="LiveId" clId="{C0A4C542-6F87-40EB-8B58-4102C6C67995}" dt="2019-11-28T13:26:42.404" v="1297"/>
          <ac:spMkLst>
            <pc:docMk/>
            <pc:sldMk cId="3935557886" sldId="262"/>
            <ac:spMk id="54" creationId="{84BA035E-92BE-42A4-8E2D-E38524B858A8}"/>
          </ac:spMkLst>
        </pc:spChg>
        <pc:spChg chg="add mod">
          <ac:chgData name="Şener Özen" userId="dedfd26ea562c8ae" providerId="LiveId" clId="{C0A4C542-6F87-40EB-8B58-4102C6C67995}" dt="2019-11-28T13:43:37.749" v="1468"/>
          <ac:spMkLst>
            <pc:docMk/>
            <pc:sldMk cId="3935557886" sldId="262"/>
            <ac:spMk id="55" creationId="{7AB03BAD-FE73-4630-931F-B9A1D0CD534E}"/>
          </ac:spMkLst>
        </pc:spChg>
        <pc:spChg chg="del">
          <ac:chgData name="Şener Özen" userId="dedfd26ea562c8ae" providerId="LiveId" clId="{C0A4C542-6F87-40EB-8B58-4102C6C67995}" dt="2019-11-28T13:09:09.673" v="560" actId="478"/>
          <ac:spMkLst>
            <pc:docMk/>
            <pc:sldMk cId="3935557886" sldId="262"/>
            <ac:spMk id="56" creationId="{00000000-0000-0000-0000-000000000000}"/>
          </ac:spMkLst>
        </pc:spChg>
        <pc:spChg chg="mod">
          <ac:chgData name="Şener Özen" userId="dedfd26ea562c8ae" providerId="LiveId" clId="{C0A4C542-6F87-40EB-8B58-4102C6C67995}" dt="2019-11-28T13:09:22.027" v="640" actId="1038"/>
          <ac:spMkLst>
            <pc:docMk/>
            <pc:sldMk cId="3935557886" sldId="262"/>
            <ac:spMk id="57" creationId="{00000000-0000-0000-0000-000000000000}"/>
          </ac:spMkLst>
        </pc:spChg>
        <pc:spChg chg="del">
          <ac:chgData name="Şener Özen" userId="dedfd26ea562c8ae" providerId="LiveId" clId="{C0A4C542-6F87-40EB-8B58-4102C6C67995}" dt="2019-11-28T13:09:09.673" v="560" actId="478"/>
          <ac:spMkLst>
            <pc:docMk/>
            <pc:sldMk cId="3935557886" sldId="262"/>
            <ac:spMk id="58" creationId="{00000000-0000-0000-0000-000000000000}"/>
          </ac:spMkLst>
        </pc:spChg>
        <pc:spChg chg="del">
          <ac:chgData name="Şener Özen" userId="dedfd26ea562c8ae" providerId="LiveId" clId="{C0A4C542-6F87-40EB-8B58-4102C6C67995}" dt="2019-11-28T13:09:07.403" v="559" actId="478"/>
          <ac:spMkLst>
            <pc:docMk/>
            <pc:sldMk cId="3935557886" sldId="262"/>
            <ac:spMk id="59" creationId="{00000000-0000-0000-0000-000000000000}"/>
          </ac:spMkLst>
        </pc:spChg>
        <pc:spChg chg="del">
          <ac:chgData name="Şener Özen" userId="dedfd26ea562c8ae" providerId="LiveId" clId="{C0A4C542-6F87-40EB-8B58-4102C6C67995}" dt="2019-11-28T13:09:09.673" v="560" actId="478"/>
          <ac:spMkLst>
            <pc:docMk/>
            <pc:sldMk cId="3935557886" sldId="262"/>
            <ac:spMk id="60" creationId="{00000000-0000-0000-0000-000000000000}"/>
          </ac:spMkLst>
        </pc:spChg>
        <pc:spChg chg="del">
          <ac:chgData name="Şener Özen" userId="dedfd26ea562c8ae" providerId="LiveId" clId="{C0A4C542-6F87-40EB-8B58-4102C6C67995}" dt="2019-11-28T13:09:09.673" v="560" actId="478"/>
          <ac:spMkLst>
            <pc:docMk/>
            <pc:sldMk cId="3935557886" sldId="262"/>
            <ac:spMk id="61" creationId="{00000000-0000-0000-0000-000000000000}"/>
          </ac:spMkLst>
        </pc:spChg>
        <pc:spChg chg="mod">
          <ac:chgData name="Şener Özen" userId="dedfd26ea562c8ae" providerId="LiveId" clId="{C0A4C542-6F87-40EB-8B58-4102C6C67995}" dt="2019-11-28T13:09:22.027" v="640" actId="1038"/>
          <ac:spMkLst>
            <pc:docMk/>
            <pc:sldMk cId="3935557886" sldId="262"/>
            <ac:spMk id="62" creationId="{00000000-0000-0000-0000-000000000000}"/>
          </ac:spMkLst>
        </pc:spChg>
        <pc:spChg chg="mod">
          <ac:chgData name="Şener Özen" userId="dedfd26ea562c8ae" providerId="LiveId" clId="{C0A4C542-6F87-40EB-8B58-4102C6C67995}" dt="2019-11-28T13:09:22.027" v="640" actId="1038"/>
          <ac:spMkLst>
            <pc:docMk/>
            <pc:sldMk cId="3935557886" sldId="262"/>
            <ac:spMk id="63" creationId="{00000000-0000-0000-0000-000000000000}"/>
          </ac:spMkLst>
        </pc:spChg>
        <pc:spChg chg="del">
          <ac:chgData name="Şener Özen" userId="dedfd26ea562c8ae" providerId="LiveId" clId="{C0A4C542-6F87-40EB-8B58-4102C6C67995}" dt="2019-11-28T13:09:09.673" v="560" actId="478"/>
          <ac:spMkLst>
            <pc:docMk/>
            <pc:sldMk cId="3935557886" sldId="262"/>
            <ac:spMk id="64" creationId="{00000000-0000-0000-0000-000000000000}"/>
          </ac:spMkLst>
        </pc:spChg>
        <pc:spChg chg="del">
          <ac:chgData name="Şener Özen" userId="dedfd26ea562c8ae" providerId="LiveId" clId="{C0A4C542-6F87-40EB-8B58-4102C6C67995}" dt="2019-11-28T13:09:09.673" v="560" actId="478"/>
          <ac:spMkLst>
            <pc:docMk/>
            <pc:sldMk cId="3935557886" sldId="262"/>
            <ac:spMk id="65" creationId="{00000000-0000-0000-0000-000000000000}"/>
          </ac:spMkLst>
        </pc:spChg>
        <pc:spChg chg="del">
          <ac:chgData name="Şener Özen" userId="dedfd26ea562c8ae" providerId="LiveId" clId="{C0A4C542-6F87-40EB-8B58-4102C6C67995}" dt="2019-11-28T13:09:07.403" v="559" actId="478"/>
          <ac:spMkLst>
            <pc:docMk/>
            <pc:sldMk cId="3935557886" sldId="262"/>
            <ac:spMk id="66" creationId="{00000000-0000-0000-0000-000000000000}"/>
          </ac:spMkLst>
        </pc:spChg>
        <pc:spChg chg="del">
          <ac:chgData name="Şener Özen" userId="dedfd26ea562c8ae" providerId="LiveId" clId="{C0A4C542-6F87-40EB-8B58-4102C6C67995}" dt="2019-11-28T13:09:07.403" v="559" actId="478"/>
          <ac:spMkLst>
            <pc:docMk/>
            <pc:sldMk cId="3935557886" sldId="262"/>
            <ac:spMk id="67" creationId="{00000000-0000-0000-0000-000000000000}"/>
          </ac:spMkLst>
        </pc:spChg>
        <pc:spChg chg="del">
          <ac:chgData name="Şener Özen" userId="dedfd26ea562c8ae" providerId="LiveId" clId="{C0A4C542-6F87-40EB-8B58-4102C6C67995}" dt="2019-11-28T13:09:07.403" v="559" actId="478"/>
          <ac:spMkLst>
            <pc:docMk/>
            <pc:sldMk cId="3935557886" sldId="262"/>
            <ac:spMk id="87" creationId="{00000000-0000-0000-0000-000000000000}"/>
          </ac:spMkLst>
        </pc:spChg>
        <pc:spChg chg="del">
          <ac:chgData name="Şener Özen" userId="dedfd26ea562c8ae" providerId="LiveId" clId="{C0A4C542-6F87-40EB-8B58-4102C6C67995}" dt="2019-11-28T13:09:07.403" v="559" actId="478"/>
          <ac:spMkLst>
            <pc:docMk/>
            <pc:sldMk cId="3935557886" sldId="262"/>
            <ac:spMk id="89" creationId="{00000000-0000-0000-0000-000000000000}"/>
          </ac:spMkLst>
        </pc:spChg>
        <pc:spChg chg="del">
          <ac:chgData name="Şener Özen" userId="dedfd26ea562c8ae" providerId="LiveId" clId="{C0A4C542-6F87-40EB-8B58-4102C6C67995}" dt="2019-11-28T13:09:09.673" v="560" actId="478"/>
          <ac:spMkLst>
            <pc:docMk/>
            <pc:sldMk cId="3935557886" sldId="262"/>
            <ac:spMk id="95" creationId="{00000000-0000-0000-0000-000000000000}"/>
          </ac:spMkLst>
        </pc:spChg>
        <pc:spChg chg="del mod">
          <ac:chgData name="Şener Özen" userId="dedfd26ea562c8ae" providerId="LiveId" clId="{C0A4C542-6F87-40EB-8B58-4102C6C67995}" dt="2019-11-28T13:09:12.864" v="562" actId="478"/>
          <ac:spMkLst>
            <pc:docMk/>
            <pc:sldMk cId="3935557886" sldId="262"/>
            <ac:spMk id="97" creationId="{00000000-0000-0000-0000-000000000000}"/>
          </ac:spMkLst>
        </pc:spChg>
        <pc:spChg chg="mod">
          <ac:chgData name="Şener Özen" userId="dedfd26ea562c8ae" providerId="LiveId" clId="{C0A4C542-6F87-40EB-8B58-4102C6C67995}" dt="2019-11-28T13:09:22.027" v="640" actId="1038"/>
          <ac:spMkLst>
            <pc:docMk/>
            <pc:sldMk cId="3935557886" sldId="262"/>
            <ac:spMk id="103" creationId="{00000000-0000-0000-0000-000000000000}"/>
          </ac:spMkLst>
        </pc:spChg>
        <pc:spChg chg="mod">
          <ac:chgData name="Şener Özen" userId="dedfd26ea562c8ae" providerId="LiveId" clId="{C0A4C542-6F87-40EB-8B58-4102C6C67995}" dt="2019-11-28T13:39:30.810" v="1458"/>
          <ac:spMkLst>
            <pc:docMk/>
            <pc:sldMk cId="3935557886" sldId="262"/>
            <ac:spMk id="105" creationId="{00000000-0000-0000-0000-000000000000}"/>
          </ac:spMkLst>
        </pc:spChg>
        <pc:spChg chg="del">
          <ac:chgData name="Şener Özen" userId="dedfd26ea562c8ae" providerId="LiveId" clId="{C0A4C542-6F87-40EB-8B58-4102C6C67995}" dt="2019-11-28T13:09:09.673" v="560" actId="478"/>
          <ac:spMkLst>
            <pc:docMk/>
            <pc:sldMk cId="3935557886" sldId="262"/>
            <ac:spMk id="111" creationId="{00000000-0000-0000-0000-000000000000}"/>
          </ac:spMkLst>
        </pc:spChg>
        <pc:spChg chg="del">
          <ac:chgData name="Şener Özen" userId="dedfd26ea562c8ae" providerId="LiveId" clId="{C0A4C542-6F87-40EB-8B58-4102C6C67995}" dt="2019-11-28T13:09:09.673" v="560" actId="478"/>
          <ac:spMkLst>
            <pc:docMk/>
            <pc:sldMk cId="3935557886" sldId="262"/>
            <ac:spMk id="113" creationId="{00000000-0000-0000-0000-000000000000}"/>
          </ac:spMkLst>
        </pc:spChg>
        <pc:grpChg chg="del">
          <ac:chgData name="Şener Özen" userId="dedfd26ea562c8ae" providerId="LiveId" clId="{C0A4C542-6F87-40EB-8B58-4102C6C67995}" dt="2019-11-28T13:09:07.403" v="559" actId="478"/>
          <ac:grpSpMkLst>
            <pc:docMk/>
            <pc:sldMk cId="3935557886" sldId="262"/>
            <ac:grpSpMk id="83" creationId="{00000000-0000-0000-0000-000000000000}"/>
          </ac:grpSpMkLst>
        </pc:grpChg>
        <pc:grpChg chg="del">
          <ac:chgData name="Şener Özen" userId="dedfd26ea562c8ae" providerId="LiveId" clId="{C0A4C542-6F87-40EB-8B58-4102C6C67995}" dt="2019-11-28T13:09:09.673" v="560" actId="478"/>
          <ac:grpSpMkLst>
            <pc:docMk/>
            <pc:sldMk cId="3935557886" sldId="262"/>
            <ac:grpSpMk id="91" creationId="{00000000-0000-0000-0000-000000000000}"/>
          </ac:grpSpMkLst>
        </pc:grpChg>
        <pc:grpChg chg="mod">
          <ac:chgData name="Şener Özen" userId="dedfd26ea562c8ae" providerId="LiveId" clId="{C0A4C542-6F87-40EB-8B58-4102C6C67995}" dt="2019-11-28T13:09:22.027" v="640" actId="1038"/>
          <ac:grpSpMkLst>
            <pc:docMk/>
            <pc:sldMk cId="3935557886" sldId="262"/>
            <ac:grpSpMk id="99" creationId="{00000000-0000-0000-0000-000000000000}"/>
          </ac:grpSpMkLst>
        </pc:grpChg>
        <pc:grpChg chg="del">
          <ac:chgData name="Şener Özen" userId="dedfd26ea562c8ae" providerId="LiveId" clId="{C0A4C542-6F87-40EB-8B58-4102C6C67995}" dt="2019-11-28T13:09:09.673" v="560" actId="478"/>
          <ac:grpSpMkLst>
            <pc:docMk/>
            <pc:sldMk cId="3935557886" sldId="262"/>
            <ac:grpSpMk id="107" creationId="{00000000-0000-0000-0000-000000000000}"/>
          </ac:grpSpMkLst>
        </pc:grpChg>
        <pc:picChg chg="del">
          <ac:chgData name="Şener Özen" userId="dedfd26ea562c8ae" providerId="LiveId" clId="{C0A4C542-6F87-40EB-8B58-4102C6C67995}" dt="2019-11-28T13:11:24.284" v="911" actId="478"/>
          <ac:picMkLst>
            <pc:docMk/>
            <pc:sldMk cId="3935557886" sldId="262"/>
            <ac:picMk id="8" creationId="{CE176CA8-7004-4B39-88EC-B4B140771394}"/>
          </ac:picMkLst>
        </pc:picChg>
        <pc:picChg chg="add del">
          <ac:chgData name="Şener Özen" userId="dedfd26ea562c8ae" providerId="LiveId" clId="{C0A4C542-6F87-40EB-8B58-4102C6C67995}" dt="2019-11-28T13:18:03.345" v="1170" actId="478"/>
          <ac:picMkLst>
            <pc:docMk/>
            <pc:sldMk cId="3935557886" sldId="262"/>
            <ac:picMk id="45" creationId="{A91A6BC6-4ED5-45DE-BF4C-B59243228C52}"/>
          </ac:picMkLst>
        </pc:picChg>
        <pc:picChg chg="del">
          <ac:chgData name="Şener Özen" userId="dedfd26ea562c8ae" providerId="LiveId" clId="{C0A4C542-6F87-40EB-8B58-4102C6C67995}" dt="2019-11-28T13:09:07.403" v="559" actId="478"/>
          <ac:picMkLst>
            <pc:docMk/>
            <pc:sldMk cId="3935557886" sldId="262"/>
            <ac:picMk id="50" creationId="{2530932A-BB25-41B1-81FF-18E0227431BF}"/>
          </ac:picMkLst>
        </pc:picChg>
        <pc:picChg chg="add">
          <ac:chgData name="Şener Özen" userId="dedfd26ea562c8ae" providerId="LiveId" clId="{C0A4C542-6F87-40EB-8B58-4102C6C67995}" dt="2019-11-28T13:18:03.596" v="1171"/>
          <ac:picMkLst>
            <pc:docMk/>
            <pc:sldMk cId="3935557886" sldId="262"/>
            <ac:picMk id="51" creationId="{1A4EB819-F865-4ABF-A565-B514C0AE766D}"/>
          </ac:picMkLst>
        </pc:picChg>
        <pc:picChg chg="mod">
          <ac:chgData name="Şener Özen" userId="dedfd26ea562c8ae" providerId="LiveId" clId="{C0A4C542-6F87-40EB-8B58-4102C6C67995}" dt="2019-11-28T13:09:22.027" v="640" actId="1038"/>
          <ac:picMkLst>
            <pc:docMk/>
            <pc:sldMk cId="3935557886" sldId="262"/>
            <ac:picMk id="52" creationId="{292FCC41-FFE3-4A10-B978-F194BD20A074}"/>
          </ac:picMkLst>
        </pc:picChg>
        <pc:picChg chg="del">
          <ac:chgData name="Şener Özen" userId="dedfd26ea562c8ae" providerId="LiveId" clId="{C0A4C542-6F87-40EB-8B58-4102C6C67995}" dt="2019-11-28T13:09:09.673" v="560" actId="478"/>
          <ac:picMkLst>
            <pc:docMk/>
            <pc:sldMk cId="3935557886" sldId="262"/>
            <ac:picMk id="53" creationId="{6C30AFFF-B1BB-4D9F-A9B6-37DD888524FB}"/>
          </ac:picMkLst>
        </pc:picChg>
        <pc:picChg chg="del">
          <ac:chgData name="Şener Özen" userId="dedfd26ea562c8ae" providerId="LiveId" clId="{C0A4C542-6F87-40EB-8B58-4102C6C67995}" dt="2019-11-28T13:09:09.673" v="560" actId="478"/>
          <ac:picMkLst>
            <pc:docMk/>
            <pc:sldMk cId="3935557886" sldId="262"/>
            <ac:picMk id="70" creationId="{00000000-0000-0000-0000-000000000000}"/>
          </ac:picMkLst>
        </pc:picChg>
      </pc:sldChg>
      <pc:sldChg chg="addSp delSp modSp add">
        <pc:chgData name="Şener Özen" userId="dedfd26ea562c8ae" providerId="LiveId" clId="{C0A4C542-6F87-40EB-8B58-4102C6C67995}" dt="2019-11-28T13:43:52.148" v="1471"/>
        <pc:sldMkLst>
          <pc:docMk/>
          <pc:sldMk cId="4251336314" sldId="263"/>
        </pc:sldMkLst>
        <pc:spChg chg="del">
          <ac:chgData name="Şener Özen" userId="dedfd26ea562c8ae" providerId="LiveId" clId="{C0A4C542-6F87-40EB-8B58-4102C6C67995}" dt="2019-11-28T13:09:38.963" v="644" actId="478"/>
          <ac:spMkLst>
            <pc:docMk/>
            <pc:sldMk cId="4251336314" sldId="263"/>
            <ac:spMk id="5" creationId="{00000000-0000-0000-0000-000000000000}"/>
          </ac:spMkLst>
        </pc:spChg>
        <pc:spChg chg="del mod">
          <ac:chgData name="Şener Özen" userId="dedfd26ea562c8ae" providerId="LiveId" clId="{C0A4C542-6F87-40EB-8B58-4102C6C67995}" dt="2019-11-28T13:11:20.821" v="910" actId="478"/>
          <ac:spMkLst>
            <pc:docMk/>
            <pc:sldMk cId="4251336314" sldId="263"/>
            <ac:spMk id="14" creationId="{00000000-0000-0000-0000-000000000000}"/>
          </ac:spMkLst>
        </pc:spChg>
        <pc:spChg chg="add mod">
          <ac:chgData name="Şener Özen" userId="dedfd26ea562c8ae" providerId="LiveId" clId="{C0A4C542-6F87-40EB-8B58-4102C6C67995}" dt="2019-11-28T13:40:20.087" v="1462"/>
          <ac:spMkLst>
            <pc:docMk/>
            <pc:sldMk cId="4251336314" sldId="263"/>
            <ac:spMk id="44" creationId="{3DE3F2EC-FD42-46A9-8CE1-175F503056B9}"/>
          </ac:spMkLst>
        </pc:spChg>
        <pc:spChg chg="add del mod">
          <ac:chgData name="Şener Özen" userId="dedfd26ea562c8ae" providerId="LiveId" clId="{C0A4C542-6F87-40EB-8B58-4102C6C67995}" dt="2019-11-28T13:26:56.955" v="1299" actId="478"/>
          <ac:spMkLst>
            <pc:docMk/>
            <pc:sldMk cId="4251336314" sldId="263"/>
            <ac:spMk id="46" creationId="{C8597526-FA67-465A-A940-BBA55B0BCE29}"/>
          </ac:spMkLst>
        </pc:spChg>
        <pc:spChg chg="mod">
          <ac:chgData name="Şener Özen" userId="dedfd26ea562c8ae" providerId="LiveId" clId="{C0A4C542-6F87-40EB-8B58-4102C6C67995}" dt="2019-11-28T13:09:51.860" v="743" actId="1038"/>
          <ac:spMkLst>
            <pc:docMk/>
            <pc:sldMk cId="4251336314" sldId="263"/>
            <ac:spMk id="47" creationId="{00000000-0000-0000-0000-000000000000}"/>
          </ac:spMkLst>
        </pc:spChg>
        <pc:spChg chg="del">
          <ac:chgData name="Şener Özen" userId="dedfd26ea562c8ae" providerId="LiveId" clId="{C0A4C542-6F87-40EB-8B58-4102C6C67995}" dt="2019-11-28T13:09:34.339" v="642" actId="478"/>
          <ac:spMkLst>
            <pc:docMk/>
            <pc:sldMk cId="4251336314" sldId="263"/>
            <ac:spMk id="48" creationId="{00000000-0000-0000-0000-000000000000}"/>
          </ac:spMkLst>
        </pc:spChg>
        <pc:spChg chg="del">
          <ac:chgData name="Şener Özen" userId="dedfd26ea562c8ae" providerId="LiveId" clId="{C0A4C542-6F87-40EB-8B58-4102C6C67995}" dt="2019-11-28T13:09:34.339" v="642" actId="478"/>
          <ac:spMkLst>
            <pc:docMk/>
            <pc:sldMk cId="4251336314" sldId="263"/>
            <ac:spMk id="49" creationId="{00000000-0000-0000-0000-000000000000}"/>
          </ac:spMkLst>
        </pc:spChg>
        <pc:spChg chg="add">
          <ac:chgData name="Şener Özen" userId="dedfd26ea562c8ae" providerId="LiveId" clId="{C0A4C542-6F87-40EB-8B58-4102C6C67995}" dt="2019-11-28T13:26:57.364" v="1300"/>
          <ac:spMkLst>
            <pc:docMk/>
            <pc:sldMk cId="4251336314" sldId="263"/>
            <ac:spMk id="54" creationId="{B9CF87EC-47A2-4314-9001-761DC1AEFF08}"/>
          </ac:spMkLst>
        </pc:spChg>
        <pc:spChg chg="add mod">
          <ac:chgData name="Şener Özen" userId="dedfd26ea562c8ae" providerId="LiveId" clId="{C0A4C542-6F87-40EB-8B58-4102C6C67995}" dt="2019-11-28T13:43:46.329" v="1470"/>
          <ac:spMkLst>
            <pc:docMk/>
            <pc:sldMk cId="4251336314" sldId="263"/>
            <ac:spMk id="55" creationId="{2A77A00E-298D-45C8-B932-EEA7AC103690}"/>
          </ac:spMkLst>
        </pc:spChg>
        <pc:spChg chg="del">
          <ac:chgData name="Şener Özen" userId="dedfd26ea562c8ae" providerId="LiveId" clId="{C0A4C542-6F87-40EB-8B58-4102C6C67995}" dt="2019-11-28T13:09:38.963" v="644" actId="478"/>
          <ac:spMkLst>
            <pc:docMk/>
            <pc:sldMk cId="4251336314" sldId="263"/>
            <ac:spMk id="56" creationId="{00000000-0000-0000-0000-000000000000}"/>
          </ac:spMkLst>
        </pc:spChg>
        <pc:spChg chg="del">
          <ac:chgData name="Şener Özen" userId="dedfd26ea562c8ae" providerId="LiveId" clId="{C0A4C542-6F87-40EB-8B58-4102C6C67995}" dt="2019-11-28T13:09:34.339" v="642" actId="478"/>
          <ac:spMkLst>
            <pc:docMk/>
            <pc:sldMk cId="4251336314" sldId="263"/>
            <ac:spMk id="57" creationId="{00000000-0000-0000-0000-000000000000}"/>
          </ac:spMkLst>
        </pc:spChg>
        <pc:spChg chg="mod">
          <ac:chgData name="Şener Özen" userId="dedfd26ea562c8ae" providerId="LiveId" clId="{C0A4C542-6F87-40EB-8B58-4102C6C67995}" dt="2019-11-28T13:09:51.860" v="743" actId="1038"/>
          <ac:spMkLst>
            <pc:docMk/>
            <pc:sldMk cId="4251336314" sldId="263"/>
            <ac:spMk id="58" creationId="{00000000-0000-0000-0000-000000000000}"/>
          </ac:spMkLst>
        </pc:spChg>
        <pc:spChg chg="del">
          <ac:chgData name="Şener Özen" userId="dedfd26ea562c8ae" providerId="LiveId" clId="{C0A4C542-6F87-40EB-8B58-4102C6C67995}" dt="2019-11-28T13:09:34.339" v="642" actId="478"/>
          <ac:spMkLst>
            <pc:docMk/>
            <pc:sldMk cId="4251336314" sldId="263"/>
            <ac:spMk id="59" creationId="{00000000-0000-0000-0000-000000000000}"/>
          </ac:spMkLst>
        </pc:spChg>
        <pc:spChg chg="del">
          <ac:chgData name="Şener Özen" userId="dedfd26ea562c8ae" providerId="LiveId" clId="{C0A4C542-6F87-40EB-8B58-4102C6C67995}" dt="2019-11-28T13:09:36.881" v="643" actId="478"/>
          <ac:spMkLst>
            <pc:docMk/>
            <pc:sldMk cId="4251336314" sldId="263"/>
            <ac:spMk id="60" creationId="{00000000-0000-0000-0000-000000000000}"/>
          </ac:spMkLst>
        </pc:spChg>
        <pc:spChg chg="del">
          <ac:chgData name="Şener Özen" userId="dedfd26ea562c8ae" providerId="LiveId" clId="{C0A4C542-6F87-40EB-8B58-4102C6C67995}" dt="2019-11-28T13:09:36.881" v="643" actId="478"/>
          <ac:spMkLst>
            <pc:docMk/>
            <pc:sldMk cId="4251336314" sldId="263"/>
            <ac:spMk id="61" creationId="{00000000-0000-0000-0000-000000000000}"/>
          </ac:spMkLst>
        </pc:spChg>
        <pc:spChg chg="del">
          <ac:chgData name="Şener Özen" userId="dedfd26ea562c8ae" providerId="LiveId" clId="{C0A4C542-6F87-40EB-8B58-4102C6C67995}" dt="2019-11-28T13:09:34.339" v="642" actId="478"/>
          <ac:spMkLst>
            <pc:docMk/>
            <pc:sldMk cId="4251336314" sldId="263"/>
            <ac:spMk id="62" creationId="{00000000-0000-0000-0000-000000000000}"/>
          </ac:spMkLst>
        </pc:spChg>
        <pc:spChg chg="del">
          <ac:chgData name="Şener Özen" userId="dedfd26ea562c8ae" providerId="LiveId" clId="{C0A4C542-6F87-40EB-8B58-4102C6C67995}" dt="2019-11-28T13:09:34.339" v="642" actId="478"/>
          <ac:spMkLst>
            <pc:docMk/>
            <pc:sldMk cId="4251336314" sldId="263"/>
            <ac:spMk id="63" creationId="{00000000-0000-0000-0000-000000000000}"/>
          </ac:spMkLst>
        </pc:spChg>
        <pc:spChg chg="mod">
          <ac:chgData name="Şener Özen" userId="dedfd26ea562c8ae" providerId="LiveId" clId="{C0A4C542-6F87-40EB-8B58-4102C6C67995}" dt="2019-11-28T13:09:51.860" v="743" actId="1038"/>
          <ac:spMkLst>
            <pc:docMk/>
            <pc:sldMk cId="4251336314" sldId="263"/>
            <ac:spMk id="64" creationId="{00000000-0000-0000-0000-000000000000}"/>
          </ac:spMkLst>
        </pc:spChg>
        <pc:spChg chg="mod">
          <ac:chgData name="Şener Özen" userId="dedfd26ea562c8ae" providerId="LiveId" clId="{C0A4C542-6F87-40EB-8B58-4102C6C67995}" dt="2019-11-28T13:09:51.860" v="743" actId="1038"/>
          <ac:spMkLst>
            <pc:docMk/>
            <pc:sldMk cId="4251336314" sldId="263"/>
            <ac:spMk id="65" creationId="{00000000-0000-0000-0000-000000000000}"/>
          </ac:spMkLst>
        </pc:spChg>
        <pc:spChg chg="del">
          <ac:chgData name="Şener Özen" userId="dedfd26ea562c8ae" providerId="LiveId" clId="{C0A4C542-6F87-40EB-8B58-4102C6C67995}" dt="2019-11-28T13:09:34.339" v="642" actId="478"/>
          <ac:spMkLst>
            <pc:docMk/>
            <pc:sldMk cId="4251336314" sldId="263"/>
            <ac:spMk id="66" creationId="{00000000-0000-0000-0000-000000000000}"/>
          </ac:spMkLst>
        </pc:spChg>
        <pc:spChg chg="del">
          <ac:chgData name="Şener Özen" userId="dedfd26ea562c8ae" providerId="LiveId" clId="{C0A4C542-6F87-40EB-8B58-4102C6C67995}" dt="2019-11-28T13:09:34.339" v="642" actId="478"/>
          <ac:spMkLst>
            <pc:docMk/>
            <pc:sldMk cId="4251336314" sldId="263"/>
            <ac:spMk id="67" creationId="{00000000-0000-0000-0000-000000000000}"/>
          </ac:spMkLst>
        </pc:spChg>
        <pc:spChg chg="del">
          <ac:chgData name="Şener Özen" userId="dedfd26ea562c8ae" providerId="LiveId" clId="{C0A4C542-6F87-40EB-8B58-4102C6C67995}" dt="2019-11-28T13:09:34.339" v="642" actId="478"/>
          <ac:spMkLst>
            <pc:docMk/>
            <pc:sldMk cId="4251336314" sldId="263"/>
            <ac:spMk id="87" creationId="{00000000-0000-0000-0000-000000000000}"/>
          </ac:spMkLst>
        </pc:spChg>
        <pc:spChg chg="del">
          <ac:chgData name="Şener Özen" userId="dedfd26ea562c8ae" providerId="LiveId" clId="{C0A4C542-6F87-40EB-8B58-4102C6C67995}" dt="2019-11-28T13:09:34.339" v="642" actId="478"/>
          <ac:spMkLst>
            <pc:docMk/>
            <pc:sldMk cId="4251336314" sldId="263"/>
            <ac:spMk id="89" creationId="{00000000-0000-0000-0000-000000000000}"/>
          </ac:spMkLst>
        </pc:spChg>
        <pc:spChg chg="mod">
          <ac:chgData name="Şener Özen" userId="dedfd26ea562c8ae" providerId="LiveId" clId="{C0A4C542-6F87-40EB-8B58-4102C6C67995}" dt="2019-11-28T13:09:51.860" v="743" actId="1038"/>
          <ac:spMkLst>
            <pc:docMk/>
            <pc:sldMk cId="4251336314" sldId="263"/>
            <ac:spMk id="95" creationId="{00000000-0000-0000-0000-000000000000}"/>
          </ac:spMkLst>
        </pc:spChg>
        <pc:spChg chg="mod">
          <ac:chgData name="Şener Özen" userId="dedfd26ea562c8ae" providerId="LiveId" clId="{C0A4C542-6F87-40EB-8B58-4102C6C67995}" dt="2019-11-28T13:43:52.148" v="1471"/>
          <ac:spMkLst>
            <pc:docMk/>
            <pc:sldMk cId="4251336314" sldId="263"/>
            <ac:spMk id="97" creationId="{00000000-0000-0000-0000-000000000000}"/>
          </ac:spMkLst>
        </pc:spChg>
        <pc:spChg chg="del">
          <ac:chgData name="Şener Özen" userId="dedfd26ea562c8ae" providerId="LiveId" clId="{C0A4C542-6F87-40EB-8B58-4102C6C67995}" dt="2019-11-28T13:09:34.339" v="642" actId="478"/>
          <ac:spMkLst>
            <pc:docMk/>
            <pc:sldMk cId="4251336314" sldId="263"/>
            <ac:spMk id="103" creationId="{00000000-0000-0000-0000-000000000000}"/>
          </ac:spMkLst>
        </pc:spChg>
        <pc:spChg chg="del">
          <ac:chgData name="Şener Özen" userId="dedfd26ea562c8ae" providerId="LiveId" clId="{C0A4C542-6F87-40EB-8B58-4102C6C67995}" dt="2019-11-28T13:09:34.339" v="642" actId="478"/>
          <ac:spMkLst>
            <pc:docMk/>
            <pc:sldMk cId="4251336314" sldId="263"/>
            <ac:spMk id="105" creationId="{00000000-0000-0000-0000-000000000000}"/>
          </ac:spMkLst>
        </pc:spChg>
        <pc:spChg chg="del">
          <ac:chgData name="Şener Özen" userId="dedfd26ea562c8ae" providerId="LiveId" clId="{C0A4C542-6F87-40EB-8B58-4102C6C67995}" dt="2019-11-28T13:09:36.881" v="643" actId="478"/>
          <ac:spMkLst>
            <pc:docMk/>
            <pc:sldMk cId="4251336314" sldId="263"/>
            <ac:spMk id="111" creationId="{00000000-0000-0000-0000-000000000000}"/>
          </ac:spMkLst>
        </pc:spChg>
        <pc:spChg chg="del">
          <ac:chgData name="Şener Özen" userId="dedfd26ea562c8ae" providerId="LiveId" clId="{C0A4C542-6F87-40EB-8B58-4102C6C67995}" dt="2019-11-28T13:09:40.955" v="645" actId="478"/>
          <ac:spMkLst>
            <pc:docMk/>
            <pc:sldMk cId="4251336314" sldId="263"/>
            <ac:spMk id="113" creationId="{00000000-0000-0000-0000-000000000000}"/>
          </ac:spMkLst>
        </pc:spChg>
        <pc:grpChg chg="del">
          <ac:chgData name="Şener Özen" userId="dedfd26ea562c8ae" providerId="LiveId" clId="{C0A4C542-6F87-40EB-8B58-4102C6C67995}" dt="2019-11-28T13:09:34.339" v="642" actId="478"/>
          <ac:grpSpMkLst>
            <pc:docMk/>
            <pc:sldMk cId="4251336314" sldId="263"/>
            <ac:grpSpMk id="83" creationId="{00000000-0000-0000-0000-000000000000}"/>
          </ac:grpSpMkLst>
        </pc:grpChg>
        <pc:grpChg chg="mod">
          <ac:chgData name="Şener Özen" userId="dedfd26ea562c8ae" providerId="LiveId" clId="{C0A4C542-6F87-40EB-8B58-4102C6C67995}" dt="2019-11-28T13:09:51.860" v="743" actId="1038"/>
          <ac:grpSpMkLst>
            <pc:docMk/>
            <pc:sldMk cId="4251336314" sldId="263"/>
            <ac:grpSpMk id="91" creationId="{00000000-0000-0000-0000-000000000000}"/>
          </ac:grpSpMkLst>
        </pc:grpChg>
        <pc:grpChg chg="del">
          <ac:chgData name="Şener Özen" userId="dedfd26ea562c8ae" providerId="LiveId" clId="{C0A4C542-6F87-40EB-8B58-4102C6C67995}" dt="2019-11-28T13:09:34.339" v="642" actId="478"/>
          <ac:grpSpMkLst>
            <pc:docMk/>
            <pc:sldMk cId="4251336314" sldId="263"/>
            <ac:grpSpMk id="99" creationId="{00000000-0000-0000-0000-000000000000}"/>
          </ac:grpSpMkLst>
        </pc:grpChg>
        <pc:grpChg chg="del">
          <ac:chgData name="Şener Özen" userId="dedfd26ea562c8ae" providerId="LiveId" clId="{C0A4C542-6F87-40EB-8B58-4102C6C67995}" dt="2019-11-28T13:09:36.881" v="643" actId="478"/>
          <ac:grpSpMkLst>
            <pc:docMk/>
            <pc:sldMk cId="4251336314" sldId="263"/>
            <ac:grpSpMk id="107" creationId="{00000000-0000-0000-0000-000000000000}"/>
          </ac:grpSpMkLst>
        </pc:grpChg>
        <pc:picChg chg="del">
          <ac:chgData name="Şener Özen" userId="dedfd26ea562c8ae" providerId="LiveId" clId="{C0A4C542-6F87-40EB-8B58-4102C6C67995}" dt="2019-11-28T13:11:20.821" v="910" actId="478"/>
          <ac:picMkLst>
            <pc:docMk/>
            <pc:sldMk cId="4251336314" sldId="263"/>
            <ac:picMk id="8" creationId="{CE176CA8-7004-4B39-88EC-B4B140771394}"/>
          </ac:picMkLst>
        </pc:picChg>
        <pc:picChg chg="add del">
          <ac:chgData name="Şener Özen" userId="dedfd26ea562c8ae" providerId="LiveId" clId="{C0A4C542-6F87-40EB-8B58-4102C6C67995}" dt="2019-11-28T13:18:05.768" v="1172" actId="478"/>
          <ac:picMkLst>
            <pc:docMk/>
            <pc:sldMk cId="4251336314" sldId="263"/>
            <ac:picMk id="45" creationId="{5FB7D4AD-E54E-4E56-A411-92AB1307D218}"/>
          </ac:picMkLst>
        </pc:picChg>
        <pc:picChg chg="del">
          <ac:chgData name="Şener Özen" userId="dedfd26ea562c8ae" providerId="LiveId" clId="{C0A4C542-6F87-40EB-8B58-4102C6C67995}" dt="2019-11-28T13:09:34.339" v="642" actId="478"/>
          <ac:picMkLst>
            <pc:docMk/>
            <pc:sldMk cId="4251336314" sldId="263"/>
            <ac:picMk id="50" creationId="{2530932A-BB25-41B1-81FF-18E0227431BF}"/>
          </ac:picMkLst>
        </pc:picChg>
        <pc:picChg chg="add">
          <ac:chgData name="Şener Özen" userId="dedfd26ea562c8ae" providerId="LiveId" clId="{C0A4C542-6F87-40EB-8B58-4102C6C67995}" dt="2019-11-28T13:18:06.047" v="1173"/>
          <ac:picMkLst>
            <pc:docMk/>
            <pc:sldMk cId="4251336314" sldId="263"/>
            <ac:picMk id="51" creationId="{87E379EC-62E1-414F-BF9F-DF8E601310D2}"/>
          </ac:picMkLst>
        </pc:picChg>
        <pc:picChg chg="del">
          <ac:chgData name="Şener Özen" userId="dedfd26ea562c8ae" providerId="LiveId" clId="{C0A4C542-6F87-40EB-8B58-4102C6C67995}" dt="2019-11-28T13:09:34.339" v="642" actId="478"/>
          <ac:picMkLst>
            <pc:docMk/>
            <pc:sldMk cId="4251336314" sldId="263"/>
            <ac:picMk id="52" creationId="{292FCC41-FFE3-4A10-B978-F194BD20A074}"/>
          </ac:picMkLst>
        </pc:picChg>
        <pc:picChg chg="del">
          <ac:chgData name="Şener Özen" userId="dedfd26ea562c8ae" providerId="LiveId" clId="{C0A4C542-6F87-40EB-8B58-4102C6C67995}" dt="2019-11-28T13:09:36.881" v="643" actId="478"/>
          <ac:picMkLst>
            <pc:docMk/>
            <pc:sldMk cId="4251336314" sldId="263"/>
            <ac:picMk id="53" creationId="{6C30AFFF-B1BB-4D9F-A9B6-37DD888524FB}"/>
          </ac:picMkLst>
        </pc:picChg>
        <pc:picChg chg="mod">
          <ac:chgData name="Şener Özen" userId="dedfd26ea562c8ae" providerId="LiveId" clId="{C0A4C542-6F87-40EB-8B58-4102C6C67995}" dt="2019-11-28T13:09:51.860" v="743" actId="1038"/>
          <ac:picMkLst>
            <pc:docMk/>
            <pc:sldMk cId="4251336314" sldId="263"/>
            <ac:picMk id="70" creationId="{00000000-0000-0000-0000-000000000000}"/>
          </ac:picMkLst>
        </pc:picChg>
      </pc:sldChg>
      <pc:sldChg chg="addSp delSp modSp add setBg">
        <pc:chgData name="Şener Özen" userId="dedfd26ea562c8ae" providerId="LiveId" clId="{C0A4C542-6F87-40EB-8B58-4102C6C67995}" dt="2019-11-28T13:47:37.584" v="1518"/>
        <pc:sldMkLst>
          <pc:docMk/>
          <pc:sldMk cId="3163023195" sldId="264"/>
        </pc:sldMkLst>
        <pc:spChg chg="add del">
          <ac:chgData name="Şener Özen" userId="dedfd26ea562c8ae" providerId="LiveId" clId="{C0A4C542-6F87-40EB-8B58-4102C6C67995}" dt="2019-11-28T13:14:57.630" v="1068"/>
          <ac:spMkLst>
            <pc:docMk/>
            <pc:sldMk cId="3163023195" sldId="264"/>
            <ac:spMk id="2" creationId="{D73BA2C7-4ED5-474E-B291-143E39BD0F88}"/>
          </ac:spMkLst>
        </pc:spChg>
        <pc:spChg chg="mod">
          <ac:chgData name="Şener Özen" userId="dedfd26ea562c8ae" providerId="LiveId" clId="{C0A4C542-6F87-40EB-8B58-4102C6C67995}" dt="2019-11-28T13:10:16.516" v="900" actId="1038"/>
          <ac:spMkLst>
            <pc:docMk/>
            <pc:sldMk cId="3163023195" sldId="264"/>
            <ac:spMk id="5" creationId="{00000000-0000-0000-0000-000000000000}"/>
          </ac:spMkLst>
        </pc:spChg>
        <pc:spChg chg="mod">
          <ac:chgData name="Şener Özen" userId="dedfd26ea562c8ae" providerId="LiveId" clId="{C0A4C542-6F87-40EB-8B58-4102C6C67995}" dt="2019-11-28T13:39:40.016" v="1461"/>
          <ac:spMkLst>
            <pc:docMk/>
            <pc:sldMk cId="3163023195" sldId="264"/>
            <ac:spMk id="14" creationId="{00000000-0000-0000-0000-000000000000}"/>
          </ac:spMkLst>
        </pc:spChg>
        <pc:spChg chg="add del mod">
          <ac:chgData name="Şener Özen" userId="dedfd26ea562c8ae" providerId="LiveId" clId="{C0A4C542-6F87-40EB-8B58-4102C6C67995}" dt="2019-11-28T13:27:07.953" v="1303" actId="478"/>
          <ac:spMkLst>
            <pc:docMk/>
            <pc:sldMk cId="3163023195" sldId="264"/>
            <ac:spMk id="45" creationId="{466D4D29-D376-4B50-A1EF-638EA853AD57}"/>
          </ac:spMkLst>
        </pc:spChg>
        <pc:spChg chg="del">
          <ac:chgData name="Şener Özen" userId="dedfd26ea562c8ae" providerId="LiveId" clId="{C0A4C542-6F87-40EB-8B58-4102C6C67995}" dt="2019-11-28T13:10:00.774" v="744" actId="478"/>
          <ac:spMkLst>
            <pc:docMk/>
            <pc:sldMk cId="3163023195" sldId="264"/>
            <ac:spMk id="47" creationId="{00000000-0000-0000-0000-000000000000}"/>
          </ac:spMkLst>
        </pc:spChg>
        <pc:spChg chg="del">
          <ac:chgData name="Şener Özen" userId="dedfd26ea562c8ae" providerId="LiveId" clId="{C0A4C542-6F87-40EB-8B58-4102C6C67995}" dt="2019-11-28T13:10:00.774" v="744" actId="478"/>
          <ac:spMkLst>
            <pc:docMk/>
            <pc:sldMk cId="3163023195" sldId="264"/>
            <ac:spMk id="48" creationId="{00000000-0000-0000-0000-000000000000}"/>
          </ac:spMkLst>
        </pc:spChg>
        <pc:spChg chg="del">
          <ac:chgData name="Şener Özen" userId="dedfd26ea562c8ae" providerId="LiveId" clId="{C0A4C542-6F87-40EB-8B58-4102C6C67995}" dt="2019-11-28T13:10:00.774" v="744" actId="478"/>
          <ac:spMkLst>
            <pc:docMk/>
            <pc:sldMk cId="3163023195" sldId="264"/>
            <ac:spMk id="49" creationId="{00000000-0000-0000-0000-000000000000}"/>
          </ac:spMkLst>
        </pc:spChg>
        <pc:spChg chg="add">
          <ac:chgData name="Şener Özen" userId="dedfd26ea562c8ae" providerId="LiveId" clId="{C0A4C542-6F87-40EB-8B58-4102C6C67995}" dt="2019-11-28T13:27:08.510" v="1304"/>
          <ac:spMkLst>
            <pc:docMk/>
            <pc:sldMk cId="3163023195" sldId="264"/>
            <ac:spMk id="51" creationId="{EAD48E7E-C2DB-454A-B1B6-A128B7AD1AA7}"/>
          </ac:spMkLst>
        </pc:spChg>
        <pc:spChg chg="add mod">
          <ac:chgData name="Şener Özen" userId="dedfd26ea562c8ae" providerId="LiveId" clId="{C0A4C542-6F87-40EB-8B58-4102C6C67995}" dt="2019-11-28T13:44:03.394" v="1474"/>
          <ac:spMkLst>
            <pc:docMk/>
            <pc:sldMk cId="3163023195" sldId="264"/>
            <ac:spMk id="54" creationId="{9E7FB83D-2EBD-4C38-B89E-DE6425307065}"/>
          </ac:spMkLst>
        </pc:spChg>
        <pc:spChg chg="mod">
          <ac:chgData name="Şener Özen" userId="dedfd26ea562c8ae" providerId="LiveId" clId="{C0A4C542-6F87-40EB-8B58-4102C6C67995}" dt="2019-11-28T13:10:16.516" v="900" actId="1038"/>
          <ac:spMkLst>
            <pc:docMk/>
            <pc:sldMk cId="3163023195" sldId="264"/>
            <ac:spMk id="56" creationId="{00000000-0000-0000-0000-000000000000}"/>
          </ac:spMkLst>
        </pc:spChg>
        <pc:spChg chg="del">
          <ac:chgData name="Şener Özen" userId="dedfd26ea562c8ae" providerId="LiveId" clId="{C0A4C542-6F87-40EB-8B58-4102C6C67995}" dt="2019-11-28T13:10:00.774" v="744" actId="478"/>
          <ac:spMkLst>
            <pc:docMk/>
            <pc:sldMk cId="3163023195" sldId="264"/>
            <ac:spMk id="57" creationId="{00000000-0000-0000-0000-000000000000}"/>
          </ac:spMkLst>
        </pc:spChg>
        <pc:spChg chg="del">
          <ac:chgData name="Şener Özen" userId="dedfd26ea562c8ae" providerId="LiveId" clId="{C0A4C542-6F87-40EB-8B58-4102C6C67995}" dt="2019-11-28T13:10:00.774" v="744" actId="478"/>
          <ac:spMkLst>
            <pc:docMk/>
            <pc:sldMk cId="3163023195" sldId="264"/>
            <ac:spMk id="58" creationId="{00000000-0000-0000-0000-000000000000}"/>
          </ac:spMkLst>
        </pc:spChg>
        <pc:spChg chg="del">
          <ac:chgData name="Şener Özen" userId="dedfd26ea562c8ae" providerId="LiveId" clId="{C0A4C542-6F87-40EB-8B58-4102C6C67995}" dt="2019-11-28T13:10:00.774" v="744" actId="478"/>
          <ac:spMkLst>
            <pc:docMk/>
            <pc:sldMk cId="3163023195" sldId="264"/>
            <ac:spMk id="59" creationId="{00000000-0000-0000-0000-000000000000}"/>
          </ac:spMkLst>
        </pc:spChg>
        <pc:spChg chg="mod">
          <ac:chgData name="Şener Özen" userId="dedfd26ea562c8ae" providerId="LiveId" clId="{C0A4C542-6F87-40EB-8B58-4102C6C67995}" dt="2019-11-28T13:10:16.516" v="900" actId="1038"/>
          <ac:spMkLst>
            <pc:docMk/>
            <pc:sldMk cId="3163023195" sldId="264"/>
            <ac:spMk id="60" creationId="{00000000-0000-0000-0000-000000000000}"/>
          </ac:spMkLst>
        </pc:spChg>
        <pc:spChg chg="mod">
          <ac:chgData name="Şener Özen" userId="dedfd26ea562c8ae" providerId="LiveId" clId="{C0A4C542-6F87-40EB-8B58-4102C6C67995}" dt="2019-11-28T13:10:16.516" v="900" actId="1038"/>
          <ac:spMkLst>
            <pc:docMk/>
            <pc:sldMk cId="3163023195" sldId="264"/>
            <ac:spMk id="61" creationId="{00000000-0000-0000-0000-000000000000}"/>
          </ac:spMkLst>
        </pc:spChg>
        <pc:spChg chg="del">
          <ac:chgData name="Şener Özen" userId="dedfd26ea562c8ae" providerId="LiveId" clId="{C0A4C542-6F87-40EB-8B58-4102C6C67995}" dt="2019-11-28T13:10:00.774" v="744" actId="478"/>
          <ac:spMkLst>
            <pc:docMk/>
            <pc:sldMk cId="3163023195" sldId="264"/>
            <ac:spMk id="62" creationId="{00000000-0000-0000-0000-000000000000}"/>
          </ac:spMkLst>
        </pc:spChg>
        <pc:spChg chg="del">
          <ac:chgData name="Şener Özen" userId="dedfd26ea562c8ae" providerId="LiveId" clId="{C0A4C542-6F87-40EB-8B58-4102C6C67995}" dt="2019-11-28T13:10:00.774" v="744" actId="478"/>
          <ac:spMkLst>
            <pc:docMk/>
            <pc:sldMk cId="3163023195" sldId="264"/>
            <ac:spMk id="63" creationId="{00000000-0000-0000-0000-000000000000}"/>
          </ac:spMkLst>
        </pc:spChg>
        <pc:spChg chg="del">
          <ac:chgData name="Şener Özen" userId="dedfd26ea562c8ae" providerId="LiveId" clId="{C0A4C542-6F87-40EB-8B58-4102C6C67995}" dt="2019-11-28T13:10:00.774" v="744" actId="478"/>
          <ac:spMkLst>
            <pc:docMk/>
            <pc:sldMk cId="3163023195" sldId="264"/>
            <ac:spMk id="64" creationId="{00000000-0000-0000-0000-000000000000}"/>
          </ac:spMkLst>
        </pc:spChg>
        <pc:spChg chg="del">
          <ac:chgData name="Şener Özen" userId="dedfd26ea562c8ae" providerId="LiveId" clId="{C0A4C542-6F87-40EB-8B58-4102C6C67995}" dt="2019-11-28T13:10:00.774" v="744" actId="478"/>
          <ac:spMkLst>
            <pc:docMk/>
            <pc:sldMk cId="3163023195" sldId="264"/>
            <ac:spMk id="65" creationId="{00000000-0000-0000-0000-000000000000}"/>
          </ac:spMkLst>
        </pc:spChg>
        <pc:spChg chg="del">
          <ac:chgData name="Şener Özen" userId="dedfd26ea562c8ae" providerId="LiveId" clId="{C0A4C542-6F87-40EB-8B58-4102C6C67995}" dt="2019-11-28T13:10:00.774" v="744" actId="478"/>
          <ac:spMkLst>
            <pc:docMk/>
            <pc:sldMk cId="3163023195" sldId="264"/>
            <ac:spMk id="66" creationId="{00000000-0000-0000-0000-000000000000}"/>
          </ac:spMkLst>
        </pc:spChg>
        <pc:spChg chg="del">
          <ac:chgData name="Şener Özen" userId="dedfd26ea562c8ae" providerId="LiveId" clId="{C0A4C542-6F87-40EB-8B58-4102C6C67995}" dt="2019-11-28T13:10:00.774" v="744" actId="478"/>
          <ac:spMkLst>
            <pc:docMk/>
            <pc:sldMk cId="3163023195" sldId="264"/>
            <ac:spMk id="67" creationId="{00000000-0000-0000-0000-000000000000}"/>
          </ac:spMkLst>
        </pc:spChg>
        <pc:spChg chg="del">
          <ac:chgData name="Şener Özen" userId="dedfd26ea562c8ae" providerId="LiveId" clId="{C0A4C542-6F87-40EB-8B58-4102C6C67995}" dt="2019-11-28T13:10:00.774" v="744" actId="478"/>
          <ac:spMkLst>
            <pc:docMk/>
            <pc:sldMk cId="3163023195" sldId="264"/>
            <ac:spMk id="87" creationId="{00000000-0000-0000-0000-000000000000}"/>
          </ac:spMkLst>
        </pc:spChg>
        <pc:spChg chg="del">
          <ac:chgData name="Şener Özen" userId="dedfd26ea562c8ae" providerId="LiveId" clId="{C0A4C542-6F87-40EB-8B58-4102C6C67995}" dt="2019-11-28T13:10:00.774" v="744" actId="478"/>
          <ac:spMkLst>
            <pc:docMk/>
            <pc:sldMk cId="3163023195" sldId="264"/>
            <ac:spMk id="89" creationId="{00000000-0000-0000-0000-000000000000}"/>
          </ac:spMkLst>
        </pc:spChg>
        <pc:spChg chg="del">
          <ac:chgData name="Şener Özen" userId="dedfd26ea562c8ae" providerId="LiveId" clId="{C0A4C542-6F87-40EB-8B58-4102C6C67995}" dt="2019-11-28T13:10:00.774" v="744" actId="478"/>
          <ac:spMkLst>
            <pc:docMk/>
            <pc:sldMk cId="3163023195" sldId="264"/>
            <ac:spMk id="95" creationId="{00000000-0000-0000-0000-000000000000}"/>
          </ac:spMkLst>
        </pc:spChg>
        <pc:spChg chg="del">
          <ac:chgData name="Şener Özen" userId="dedfd26ea562c8ae" providerId="LiveId" clId="{C0A4C542-6F87-40EB-8B58-4102C6C67995}" dt="2019-11-28T13:10:00.774" v="744" actId="478"/>
          <ac:spMkLst>
            <pc:docMk/>
            <pc:sldMk cId="3163023195" sldId="264"/>
            <ac:spMk id="97" creationId="{00000000-0000-0000-0000-000000000000}"/>
          </ac:spMkLst>
        </pc:spChg>
        <pc:spChg chg="del">
          <ac:chgData name="Şener Özen" userId="dedfd26ea562c8ae" providerId="LiveId" clId="{C0A4C542-6F87-40EB-8B58-4102C6C67995}" dt="2019-11-28T13:10:00.774" v="744" actId="478"/>
          <ac:spMkLst>
            <pc:docMk/>
            <pc:sldMk cId="3163023195" sldId="264"/>
            <ac:spMk id="103" creationId="{00000000-0000-0000-0000-000000000000}"/>
          </ac:spMkLst>
        </pc:spChg>
        <pc:spChg chg="del">
          <ac:chgData name="Şener Özen" userId="dedfd26ea562c8ae" providerId="LiveId" clId="{C0A4C542-6F87-40EB-8B58-4102C6C67995}" dt="2019-11-28T13:10:00.774" v="744" actId="478"/>
          <ac:spMkLst>
            <pc:docMk/>
            <pc:sldMk cId="3163023195" sldId="264"/>
            <ac:spMk id="105" creationId="{00000000-0000-0000-0000-000000000000}"/>
          </ac:spMkLst>
        </pc:spChg>
        <pc:spChg chg="mod">
          <ac:chgData name="Şener Özen" userId="dedfd26ea562c8ae" providerId="LiveId" clId="{C0A4C542-6F87-40EB-8B58-4102C6C67995}" dt="2019-11-28T13:10:16.516" v="900" actId="1038"/>
          <ac:spMkLst>
            <pc:docMk/>
            <pc:sldMk cId="3163023195" sldId="264"/>
            <ac:spMk id="111" creationId="{00000000-0000-0000-0000-000000000000}"/>
          </ac:spMkLst>
        </pc:spChg>
        <pc:spChg chg="mod">
          <ac:chgData name="Şener Özen" userId="dedfd26ea562c8ae" providerId="LiveId" clId="{C0A4C542-6F87-40EB-8B58-4102C6C67995}" dt="2019-11-28T13:39:37.593" v="1460"/>
          <ac:spMkLst>
            <pc:docMk/>
            <pc:sldMk cId="3163023195" sldId="264"/>
            <ac:spMk id="113" creationId="{00000000-0000-0000-0000-000000000000}"/>
          </ac:spMkLst>
        </pc:spChg>
        <pc:grpChg chg="del">
          <ac:chgData name="Şener Özen" userId="dedfd26ea562c8ae" providerId="LiveId" clId="{C0A4C542-6F87-40EB-8B58-4102C6C67995}" dt="2019-11-28T13:10:00.774" v="744" actId="478"/>
          <ac:grpSpMkLst>
            <pc:docMk/>
            <pc:sldMk cId="3163023195" sldId="264"/>
            <ac:grpSpMk id="83" creationId="{00000000-0000-0000-0000-000000000000}"/>
          </ac:grpSpMkLst>
        </pc:grpChg>
        <pc:grpChg chg="del">
          <ac:chgData name="Şener Özen" userId="dedfd26ea562c8ae" providerId="LiveId" clId="{C0A4C542-6F87-40EB-8B58-4102C6C67995}" dt="2019-11-28T13:10:00.774" v="744" actId="478"/>
          <ac:grpSpMkLst>
            <pc:docMk/>
            <pc:sldMk cId="3163023195" sldId="264"/>
            <ac:grpSpMk id="91" creationId="{00000000-0000-0000-0000-000000000000}"/>
          </ac:grpSpMkLst>
        </pc:grpChg>
        <pc:grpChg chg="del">
          <ac:chgData name="Şener Özen" userId="dedfd26ea562c8ae" providerId="LiveId" clId="{C0A4C542-6F87-40EB-8B58-4102C6C67995}" dt="2019-11-28T13:10:00.774" v="744" actId="478"/>
          <ac:grpSpMkLst>
            <pc:docMk/>
            <pc:sldMk cId="3163023195" sldId="264"/>
            <ac:grpSpMk id="99" creationId="{00000000-0000-0000-0000-000000000000}"/>
          </ac:grpSpMkLst>
        </pc:grpChg>
        <pc:grpChg chg="mod">
          <ac:chgData name="Şener Özen" userId="dedfd26ea562c8ae" providerId="LiveId" clId="{C0A4C542-6F87-40EB-8B58-4102C6C67995}" dt="2019-11-28T13:10:16.516" v="900" actId="1038"/>
          <ac:grpSpMkLst>
            <pc:docMk/>
            <pc:sldMk cId="3163023195" sldId="264"/>
            <ac:grpSpMk id="107" creationId="{00000000-0000-0000-0000-000000000000}"/>
          </ac:grpSpMkLst>
        </pc:grpChg>
        <pc:picChg chg="del mod">
          <ac:chgData name="Şener Özen" userId="dedfd26ea562c8ae" providerId="LiveId" clId="{C0A4C542-6F87-40EB-8B58-4102C6C67995}" dt="2019-11-28T13:18:08.555" v="1174" actId="478"/>
          <ac:picMkLst>
            <pc:docMk/>
            <pc:sldMk cId="3163023195" sldId="264"/>
            <ac:picMk id="8" creationId="{CE176CA8-7004-4B39-88EC-B4B140771394}"/>
          </ac:picMkLst>
        </pc:picChg>
        <pc:picChg chg="add">
          <ac:chgData name="Şener Özen" userId="dedfd26ea562c8ae" providerId="LiveId" clId="{C0A4C542-6F87-40EB-8B58-4102C6C67995}" dt="2019-11-28T13:18:08.805" v="1175"/>
          <ac:picMkLst>
            <pc:docMk/>
            <pc:sldMk cId="3163023195" sldId="264"/>
            <ac:picMk id="46" creationId="{D06F3B31-05C5-46D6-82EC-1E45C680BE81}"/>
          </ac:picMkLst>
        </pc:picChg>
        <pc:picChg chg="del">
          <ac:chgData name="Şener Özen" userId="dedfd26ea562c8ae" providerId="LiveId" clId="{C0A4C542-6F87-40EB-8B58-4102C6C67995}" dt="2019-11-28T13:10:00.774" v="744" actId="478"/>
          <ac:picMkLst>
            <pc:docMk/>
            <pc:sldMk cId="3163023195" sldId="264"/>
            <ac:picMk id="50" creationId="{2530932A-BB25-41B1-81FF-18E0227431BF}"/>
          </ac:picMkLst>
        </pc:picChg>
        <pc:picChg chg="del">
          <ac:chgData name="Şener Özen" userId="dedfd26ea562c8ae" providerId="LiveId" clId="{C0A4C542-6F87-40EB-8B58-4102C6C67995}" dt="2019-11-28T13:10:00.774" v="744" actId="478"/>
          <ac:picMkLst>
            <pc:docMk/>
            <pc:sldMk cId="3163023195" sldId="264"/>
            <ac:picMk id="52" creationId="{292FCC41-FFE3-4A10-B978-F194BD20A074}"/>
          </ac:picMkLst>
        </pc:picChg>
        <pc:picChg chg="mod">
          <ac:chgData name="Şener Özen" userId="dedfd26ea562c8ae" providerId="LiveId" clId="{C0A4C542-6F87-40EB-8B58-4102C6C67995}" dt="2019-11-28T13:10:16.516" v="900" actId="1038"/>
          <ac:picMkLst>
            <pc:docMk/>
            <pc:sldMk cId="3163023195" sldId="264"/>
            <ac:picMk id="53" creationId="{6C30AFFF-B1BB-4D9F-A9B6-37DD888524FB}"/>
          </ac:picMkLst>
        </pc:picChg>
        <pc:picChg chg="del">
          <ac:chgData name="Şener Özen" userId="dedfd26ea562c8ae" providerId="LiveId" clId="{C0A4C542-6F87-40EB-8B58-4102C6C67995}" dt="2019-11-28T13:10:00.774" v="744" actId="478"/>
          <ac:picMkLst>
            <pc:docMk/>
            <pc:sldMk cId="3163023195" sldId="264"/>
            <ac:picMk id="70" creationId="{00000000-0000-0000-0000-000000000000}"/>
          </ac:picMkLst>
        </pc:picChg>
      </pc:sldChg>
      <pc:sldChg chg="add del">
        <pc:chgData name="Şener Özen" userId="dedfd26ea562c8ae" providerId="LiveId" clId="{C0A4C542-6F87-40EB-8B58-4102C6C67995}" dt="2019-11-28T13:21:04.041" v="1177" actId="2696"/>
        <pc:sldMkLst>
          <pc:docMk/>
          <pc:sldMk cId="3084034379" sldId="265"/>
        </pc:sldMkLst>
      </pc:sldChg>
      <pc:sldChg chg="addSp modSp add">
        <pc:chgData name="Şener Özen" userId="dedfd26ea562c8ae" providerId="LiveId" clId="{C0A4C542-6F87-40EB-8B58-4102C6C67995}" dt="2019-11-28T13:43:24.124" v="1465"/>
        <pc:sldMkLst>
          <pc:docMk/>
          <pc:sldMk cId="3779175560" sldId="265"/>
        </pc:sldMkLst>
        <pc:spChg chg="mod">
          <ac:chgData name="Şener Özen" userId="dedfd26ea562c8ae" providerId="LiveId" clId="{C0A4C542-6F87-40EB-8B58-4102C6C67995}" dt="2019-11-28T13:26:25.143" v="1294" actId="14100"/>
          <ac:spMkLst>
            <pc:docMk/>
            <pc:sldMk cId="3779175560" sldId="265"/>
            <ac:spMk id="3" creationId="{FA9986AE-91C8-41A2-9878-C827D3D23E78}"/>
          </ac:spMkLst>
        </pc:spChg>
        <pc:spChg chg="add mod">
          <ac:chgData name="Şener Özen" userId="dedfd26ea562c8ae" providerId="LiveId" clId="{C0A4C542-6F87-40EB-8B58-4102C6C67995}" dt="2019-11-28T13:43:24.124" v="1465"/>
          <ac:spMkLst>
            <pc:docMk/>
            <pc:sldMk cId="3779175560" sldId="265"/>
            <ac:spMk id="15" creationId="{A18B8EE7-472F-43A3-9DCA-5493258C02B4}"/>
          </ac:spMkLst>
        </pc:spChg>
        <pc:spChg chg="mod">
          <ac:chgData name="Şener Özen" userId="dedfd26ea562c8ae" providerId="LiveId" clId="{C0A4C542-6F87-40EB-8B58-4102C6C67995}" dt="2019-11-28T13:39:13.562" v="1456"/>
          <ac:spMkLst>
            <pc:docMk/>
            <pc:sldMk cId="3779175560" sldId="265"/>
            <ac:spMk id="45" creationId="{41C7397A-3A6C-43D9-B872-D79D2D2E2003}"/>
          </ac:spMkLst>
        </pc:spChg>
        <pc:spChg chg="mod">
          <ac:chgData name="Şener Özen" userId="dedfd26ea562c8ae" providerId="LiveId" clId="{C0A4C542-6F87-40EB-8B58-4102C6C67995}" dt="2019-11-28T13:38:36.943" v="1450"/>
          <ac:spMkLst>
            <pc:docMk/>
            <pc:sldMk cId="3779175560" sldId="265"/>
            <ac:spMk id="89" creationId="{00000000-0000-0000-0000-000000000000}"/>
          </ac:spMkLst>
        </pc:spChg>
      </pc:sldChg>
      <pc:sldChg chg="modSp add">
        <pc:chgData name="Şener Özen" userId="dedfd26ea562c8ae" providerId="LiveId" clId="{C0A4C542-6F87-40EB-8B58-4102C6C67995}" dt="2019-11-28T13:46:53.651" v="1516" actId="20577"/>
        <pc:sldMkLst>
          <pc:docMk/>
          <pc:sldMk cId="1053405344" sldId="266"/>
        </pc:sldMkLst>
        <pc:spChg chg="mod">
          <ac:chgData name="Şener Özen" userId="dedfd26ea562c8ae" providerId="LiveId" clId="{C0A4C542-6F87-40EB-8B58-4102C6C67995}" dt="2019-11-28T13:46:53.651" v="1516" actId="20577"/>
          <ac:spMkLst>
            <pc:docMk/>
            <pc:sldMk cId="1053405344" sldId="266"/>
            <ac:spMk id="3" creationId="{FA9986AE-91C8-41A2-9878-C827D3D23E78}"/>
          </ac:spMkLst>
        </pc:spChg>
        <pc:spChg chg="mod">
          <ac:chgData name="Şener Özen" userId="dedfd26ea562c8ae" providerId="LiveId" clId="{C0A4C542-6F87-40EB-8B58-4102C6C67995}" dt="2019-11-28T13:38:55.338" v="1454"/>
          <ac:spMkLst>
            <pc:docMk/>
            <pc:sldMk cId="1053405344" sldId="266"/>
            <ac:spMk id="45" creationId="{41C7397A-3A6C-43D9-B872-D79D2D2E2003}"/>
          </ac:spMkLst>
        </pc:spChg>
        <pc:spChg chg="mod">
          <ac:chgData name="Şener Özen" userId="dedfd26ea562c8ae" providerId="LiveId" clId="{C0A4C542-6F87-40EB-8B58-4102C6C67995}" dt="2019-11-28T13:38:41.384" v="1451"/>
          <ac:spMkLst>
            <pc:docMk/>
            <pc:sldMk cId="1053405344" sldId="266"/>
            <ac:spMk id="8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E25D2-2C58-8647-9153-EF1C2B4A8C96}" type="datetimeFigureOut">
              <a:rPr lang="en-US" smtClean="0"/>
              <a:t>11/28/2019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6A0793-C4F3-DE4C-83DB-4C5E35D16856}" type="slidenum">
              <a:rPr lang="en-US" smtClean="0"/>
              <a:t>‹#›</a:t>
            </a:fld>
            <a:endParaRPr lang="en-US" dirty="0"/>
          </a:p>
        </p:txBody>
      </p:sp>
    </p:spTree>
    <p:extLst>
      <p:ext uri="{BB962C8B-B14F-4D97-AF65-F5344CB8AC3E}">
        <p14:creationId xmlns:p14="http://schemas.microsoft.com/office/powerpoint/2010/main" val="135063856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2019631"/>
          </a:xfr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0407B05-B5C2-1B45-80A0-938A76E675A9}" type="datetimeFigureOut">
              <a:rPr lang="en-US" smtClean="0"/>
              <a:t>11/28/2019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F5D47C8-D094-1641-ABB8-CDCB1BAFC280}"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0407B05-B5C2-1B45-80A0-938A76E675A9}" type="datetimeFigureOut">
              <a:rPr lang="en-US" smtClean="0"/>
              <a:t>11/28/2019</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F5D47C8-D094-1641-ABB8-CDCB1BAFC280}" type="slidenum">
              <a:rPr lang="en-US" smtClean="0"/>
              <a:t>‹#›</a:t>
            </a:fld>
            <a:endParaRPr lang="en-US" dirty="0"/>
          </a:p>
        </p:txBody>
      </p:sp>
    </p:spTree>
    <p:extLst>
      <p:ext uri="{BB962C8B-B14F-4D97-AF65-F5344CB8AC3E}">
        <p14:creationId xmlns:p14="http://schemas.microsoft.com/office/powerpoint/2010/main" val="3822010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0" y="4500260"/>
            <a:ext cx="9144000" cy="646331"/>
          </a:xfrm>
          <a:prstGeom prst="rect">
            <a:avLst/>
          </a:prstGeom>
          <a:noFill/>
        </p:spPr>
        <p:txBody>
          <a:bodyPr wrap="square" rtlCol="0">
            <a:spAutoFit/>
          </a:bodyPr>
          <a:lstStyle/>
          <a:p>
            <a:pPr algn="ctr"/>
            <a:r>
              <a:rPr lang="en-SG" sz="3600" b="1" dirty="0">
                <a:effectLst>
                  <a:outerShdw blurRad="38100" dist="38100" dir="2700000" algn="tl">
                    <a:srgbClr val="000000">
                      <a:alpha val="43137"/>
                    </a:srgbClr>
                  </a:outerShdw>
                </a:effectLst>
                <a:latin typeface="Arial Narrow" panose="020B0606020202030204" pitchFamily="34" charset="0"/>
                <a:ea typeface="Ubuntu Medium" charset="0"/>
                <a:cs typeface="Ubuntu Medium" charset="0"/>
              </a:rPr>
              <a:t>ANALYSIS</a:t>
            </a:r>
            <a:r>
              <a:rPr lang="tr-TR" sz="3600" b="1" dirty="0">
                <a:effectLst>
                  <a:outerShdw blurRad="38100" dist="38100" dir="2700000" algn="tl">
                    <a:srgbClr val="000000">
                      <a:alpha val="43137"/>
                    </a:srgbClr>
                  </a:outerShdw>
                </a:effectLst>
                <a:latin typeface="Arial Narrow" panose="020B0606020202030204" pitchFamily="34" charset="0"/>
                <a:ea typeface="Ubuntu Medium" charset="0"/>
                <a:cs typeface="Ubuntu Medium" charset="0"/>
              </a:rPr>
              <a:t> OF </a:t>
            </a:r>
            <a:r>
              <a:rPr lang="tr-TR" sz="3600" b="1" i="1" dirty="0">
                <a:solidFill>
                  <a:schemeClr val="bg1">
                    <a:lumMod val="75000"/>
                  </a:schemeClr>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rPr>
              <a:t>THE COMPANY NAME</a:t>
            </a:r>
            <a:endParaRPr lang="en-US" sz="3600" b="1" i="1" dirty="0">
              <a:solidFill>
                <a:schemeClr val="bg1">
                  <a:lumMod val="75000"/>
                </a:schemeClr>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sp>
        <p:nvSpPr>
          <p:cNvPr id="62" name="Rectangle 61"/>
          <p:cNvSpPr/>
          <p:nvPr/>
        </p:nvSpPr>
        <p:spPr>
          <a:xfrm flipV="1">
            <a:off x="3278837" y="3474786"/>
            <a:ext cx="819381" cy="494345"/>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flipV="1">
            <a:off x="3278837" y="3554059"/>
            <a:ext cx="819381" cy="819381"/>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flipV="1">
            <a:off x="3029866" y="3303759"/>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99" name="Group 98"/>
          <p:cNvGrpSpPr/>
          <p:nvPr/>
        </p:nvGrpSpPr>
        <p:grpSpPr>
          <a:xfrm>
            <a:off x="3278837" y="1354774"/>
            <a:ext cx="819381" cy="1408902"/>
            <a:chOff x="2667630" y="674173"/>
            <a:chExt cx="733031" cy="1260425"/>
          </a:xfrm>
          <a:solidFill>
            <a:srgbClr val="FFC000"/>
          </a:solidFill>
        </p:grpSpPr>
        <p:sp>
          <p:nvSpPr>
            <p:cNvPr id="100" name="Rectangle 99"/>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8" name="Rectangle 47"/>
          <p:cNvSpPr/>
          <p:nvPr/>
        </p:nvSpPr>
        <p:spPr>
          <a:xfrm>
            <a:off x="3029866" y="2542602"/>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103" name="TextBox 102"/>
          <p:cNvSpPr txBox="1"/>
          <p:nvPr/>
        </p:nvSpPr>
        <p:spPr>
          <a:xfrm>
            <a:off x="3512370" y="3711788"/>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W</a:t>
            </a:r>
          </a:p>
        </p:txBody>
      </p:sp>
      <p:sp>
        <p:nvSpPr>
          <p:cNvPr id="105" name="TextBox 104"/>
          <p:cNvSpPr txBox="1"/>
          <p:nvPr/>
        </p:nvSpPr>
        <p:spPr>
          <a:xfrm>
            <a:off x="2907120" y="2883956"/>
            <a:ext cx="1562814" cy="338554"/>
          </a:xfrm>
          <a:prstGeom prst="rect">
            <a:avLst/>
          </a:prstGeom>
          <a:noFill/>
        </p:spPr>
        <p:txBody>
          <a:bodyPr wrap="square" rtlCol="0">
            <a:spAutoFit/>
          </a:bodyPr>
          <a:lstStyle/>
          <a:p>
            <a:pPr algn="ctr"/>
            <a:r>
              <a:rPr lang="en-US" sz="1600" b="1" dirty="0">
                <a:solidFill>
                  <a:srgbClr val="FFC000"/>
                </a:solidFill>
                <a:latin typeface="Ubuntu" charset="0"/>
                <a:ea typeface="Ubuntu" charset="0"/>
                <a:cs typeface="Ubuntu" charset="0"/>
              </a:rPr>
              <a:t>WEAKNESSES</a:t>
            </a:r>
          </a:p>
        </p:txBody>
      </p:sp>
      <p:sp>
        <p:nvSpPr>
          <p:cNvPr id="64" name="Rectangle 63"/>
          <p:cNvSpPr/>
          <p:nvPr/>
        </p:nvSpPr>
        <p:spPr>
          <a:xfrm flipV="1">
            <a:off x="5046589" y="3474785"/>
            <a:ext cx="819381" cy="494345"/>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flipV="1">
            <a:off x="5046589" y="3554058"/>
            <a:ext cx="819381" cy="819381"/>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flipV="1">
            <a:off x="4797619" y="3303759"/>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91" name="Group 90"/>
          <p:cNvGrpSpPr/>
          <p:nvPr/>
        </p:nvGrpSpPr>
        <p:grpSpPr>
          <a:xfrm>
            <a:off x="5046590" y="1354775"/>
            <a:ext cx="819381" cy="1408901"/>
            <a:chOff x="2667630" y="674173"/>
            <a:chExt cx="733031" cy="1260425"/>
          </a:xfrm>
          <a:solidFill>
            <a:schemeClr val="accent6"/>
          </a:solidFill>
        </p:grpSpPr>
        <p:sp>
          <p:nvSpPr>
            <p:cNvPr id="92" name="Rectangle 91"/>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Oval 92"/>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Rectangle 46"/>
          <p:cNvSpPr/>
          <p:nvPr/>
        </p:nvSpPr>
        <p:spPr>
          <a:xfrm>
            <a:off x="4797619" y="2542602"/>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95" name="TextBox 94"/>
          <p:cNvSpPr txBox="1"/>
          <p:nvPr/>
        </p:nvSpPr>
        <p:spPr>
          <a:xfrm>
            <a:off x="5280122" y="3711788"/>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O</a:t>
            </a:r>
          </a:p>
        </p:txBody>
      </p:sp>
      <p:sp>
        <p:nvSpPr>
          <p:cNvPr id="97" name="TextBox 96"/>
          <p:cNvSpPr txBox="1"/>
          <p:nvPr/>
        </p:nvSpPr>
        <p:spPr>
          <a:xfrm>
            <a:off x="4675757" y="2883956"/>
            <a:ext cx="1561045" cy="338554"/>
          </a:xfrm>
          <a:prstGeom prst="rect">
            <a:avLst/>
          </a:prstGeom>
          <a:noFill/>
        </p:spPr>
        <p:txBody>
          <a:bodyPr wrap="square" rtlCol="0">
            <a:spAutoFit/>
          </a:bodyPr>
          <a:lstStyle/>
          <a:p>
            <a:pPr algn="ctr"/>
            <a:r>
              <a:rPr lang="en-US" sz="1600" b="1" dirty="0">
                <a:solidFill>
                  <a:schemeClr val="accent6"/>
                </a:solidFill>
                <a:latin typeface="Ubuntu" charset="0"/>
                <a:ea typeface="Ubuntu" charset="0"/>
                <a:cs typeface="Ubuntu" charset="0"/>
              </a:rPr>
              <a:t>OPPORTUNITIES</a:t>
            </a:r>
          </a:p>
        </p:txBody>
      </p:sp>
      <p:pic>
        <p:nvPicPr>
          <p:cNvPr id="70" name="Picture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0729" y="1544404"/>
            <a:ext cx="631099" cy="631099"/>
          </a:xfrm>
          <a:prstGeom prst="rect">
            <a:avLst/>
          </a:prstGeom>
        </p:spPr>
      </p:pic>
      <p:sp>
        <p:nvSpPr>
          <p:cNvPr id="66" name="Rectangle 65"/>
          <p:cNvSpPr/>
          <p:nvPr/>
        </p:nvSpPr>
        <p:spPr>
          <a:xfrm flipV="1">
            <a:off x="1510281" y="3474786"/>
            <a:ext cx="819381" cy="494345"/>
          </a:xfrm>
          <a:prstGeom prst="rect">
            <a:avLst/>
          </a:prstGeom>
          <a:solidFill>
            <a:srgbClr val="0EA6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flipV="1">
            <a:off x="1510281" y="3554059"/>
            <a:ext cx="819381" cy="819381"/>
          </a:xfrm>
          <a:prstGeom prst="ellipse">
            <a:avLst/>
          </a:prstGeom>
          <a:solidFill>
            <a:srgbClr val="0EA6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p:cNvSpPr/>
          <p:nvPr/>
        </p:nvSpPr>
        <p:spPr>
          <a:xfrm flipV="1">
            <a:off x="1261310" y="3303759"/>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83" name="Group 82"/>
          <p:cNvGrpSpPr/>
          <p:nvPr/>
        </p:nvGrpSpPr>
        <p:grpSpPr>
          <a:xfrm>
            <a:off x="1510281" y="1354774"/>
            <a:ext cx="819381" cy="1408902"/>
            <a:chOff x="2667630" y="674173"/>
            <a:chExt cx="733031" cy="1260425"/>
          </a:xfrm>
          <a:solidFill>
            <a:srgbClr val="0EA697"/>
          </a:solidFill>
        </p:grpSpPr>
        <p:sp>
          <p:nvSpPr>
            <p:cNvPr id="84" name="Rectangle 83"/>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p:cNvSpPr/>
          <p:nvPr/>
        </p:nvSpPr>
        <p:spPr>
          <a:xfrm>
            <a:off x="1261310" y="2542602"/>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87" name="TextBox 86"/>
          <p:cNvSpPr txBox="1"/>
          <p:nvPr/>
        </p:nvSpPr>
        <p:spPr>
          <a:xfrm>
            <a:off x="1743814" y="3711788"/>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S</a:t>
            </a:r>
          </a:p>
        </p:txBody>
      </p:sp>
      <p:sp>
        <p:nvSpPr>
          <p:cNvPr id="89" name="TextBox 88"/>
          <p:cNvSpPr txBox="1"/>
          <p:nvPr/>
        </p:nvSpPr>
        <p:spPr>
          <a:xfrm>
            <a:off x="1138564" y="2883956"/>
            <a:ext cx="1562814" cy="338554"/>
          </a:xfrm>
          <a:prstGeom prst="rect">
            <a:avLst/>
          </a:prstGeom>
          <a:noFill/>
        </p:spPr>
        <p:txBody>
          <a:bodyPr wrap="square" rtlCol="0">
            <a:spAutoFit/>
          </a:bodyPr>
          <a:lstStyle/>
          <a:p>
            <a:pPr algn="ctr"/>
            <a:r>
              <a:rPr lang="en-US" sz="1600" b="1" dirty="0">
                <a:solidFill>
                  <a:srgbClr val="0EA697"/>
                </a:solidFill>
                <a:latin typeface="Ubuntu" charset="0"/>
                <a:ea typeface="Ubuntu" charset="0"/>
                <a:cs typeface="Ubuntu" charset="0"/>
              </a:rPr>
              <a:t>STRENGTHS</a:t>
            </a:r>
            <a:endParaRPr lang="en-US" sz="1200" b="1" dirty="0">
              <a:solidFill>
                <a:srgbClr val="0EA697"/>
              </a:solidFill>
              <a:latin typeface="Ubuntu" charset="0"/>
              <a:ea typeface="Ubuntu" charset="0"/>
              <a:cs typeface="Ubuntu" charset="0"/>
            </a:endParaRPr>
          </a:p>
        </p:txBody>
      </p:sp>
      <p:sp>
        <p:nvSpPr>
          <p:cNvPr id="60" name="Rectangle 59"/>
          <p:cNvSpPr/>
          <p:nvPr/>
        </p:nvSpPr>
        <p:spPr>
          <a:xfrm flipV="1">
            <a:off x="6814340" y="3474786"/>
            <a:ext cx="819381" cy="4943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flipV="1">
            <a:off x="6814340" y="3554059"/>
            <a:ext cx="819381" cy="8193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p:cNvSpPr/>
          <p:nvPr/>
        </p:nvSpPr>
        <p:spPr>
          <a:xfrm flipV="1">
            <a:off x="6565369" y="3303759"/>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107" name="Group 106"/>
          <p:cNvGrpSpPr/>
          <p:nvPr/>
        </p:nvGrpSpPr>
        <p:grpSpPr>
          <a:xfrm>
            <a:off x="6814340" y="1354774"/>
            <a:ext cx="819381" cy="1408902"/>
            <a:chOff x="2667630" y="674173"/>
            <a:chExt cx="733031" cy="1260425"/>
          </a:xfrm>
          <a:solidFill>
            <a:srgbClr val="FF0000"/>
          </a:solidFill>
        </p:grpSpPr>
        <p:sp>
          <p:nvSpPr>
            <p:cNvPr id="108" name="Rectangle 107"/>
            <p:cNvSpPr/>
            <p:nvPr/>
          </p:nvSpPr>
          <p:spPr>
            <a:xfrm>
              <a:off x="2667630" y="1035873"/>
              <a:ext cx="733031" cy="898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p:cNvSpPr/>
            <p:nvPr/>
          </p:nvSpPr>
          <p:spPr>
            <a:xfrm>
              <a:off x="2667630" y="674173"/>
              <a:ext cx="733031" cy="7330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Rectangle 4"/>
          <p:cNvSpPr/>
          <p:nvPr/>
        </p:nvSpPr>
        <p:spPr>
          <a:xfrm>
            <a:off x="6565369" y="2542602"/>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111" name="TextBox 110"/>
          <p:cNvSpPr txBox="1"/>
          <p:nvPr/>
        </p:nvSpPr>
        <p:spPr>
          <a:xfrm>
            <a:off x="7047873" y="3711788"/>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T</a:t>
            </a:r>
          </a:p>
        </p:txBody>
      </p:sp>
      <p:sp>
        <p:nvSpPr>
          <p:cNvPr id="113" name="TextBox 112"/>
          <p:cNvSpPr txBox="1"/>
          <p:nvPr/>
        </p:nvSpPr>
        <p:spPr>
          <a:xfrm>
            <a:off x="6442623" y="2883956"/>
            <a:ext cx="1562814" cy="338554"/>
          </a:xfrm>
          <a:prstGeom prst="rect">
            <a:avLst/>
          </a:prstGeom>
          <a:noFill/>
        </p:spPr>
        <p:txBody>
          <a:bodyPr wrap="square" rtlCol="0">
            <a:spAutoFit/>
          </a:bodyPr>
          <a:lstStyle/>
          <a:p>
            <a:pPr algn="ctr"/>
            <a:r>
              <a:rPr lang="en-US" sz="1600" b="1" dirty="0">
                <a:solidFill>
                  <a:srgbClr val="FF0000"/>
                </a:solidFill>
                <a:latin typeface="Ubuntu" charset="0"/>
                <a:ea typeface="Ubuntu" charset="0"/>
                <a:cs typeface="Ubuntu" charset="0"/>
              </a:rPr>
              <a:t>THREATS</a:t>
            </a:r>
          </a:p>
        </p:txBody>
      </p:sp>
      <p:pic>
        <p:nvPicPr>
          <p:cNvPr id="50" name="Picture 60">
            <a:extLst>
              <a:ext uri="{FF2B5EF4-FFF2-40B4-BE49-F238E27FC236}">
                <a16:creationId xmlns:a16="http://schemas.microsoft.com/office/drawing/2014/main" id="{2530932A-BB25-41B1-81FF-18E0227431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689" y="1583997"/>
            <a:ext cx="630562" cy="630562"/>
          </a:xfrm>
          <a:prstGeom prst="rect">
            <a:avLst/>
          </a:prstGeom>
        </p:spPr>
      </p:pic>
      <p:pic>
        <p:nvPicPr>
          <p:cNvPr id="52" name="Picture 62">
            <a:extLst>
              <a:ext uri="{FF2B5EF4-FFF2-40B4-BE49-F238E27FC236}">
                <a16:creationId xmlns:a16="http://schemas.microsoft.com/office/drawing/2014/main" id="{292FCC41-FFE3-4A10-B978-F194BD20A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1078" y="1539723"/>
            <a:ext cx="594895" cy="594895"/>
          </a:xfrm>
          <a:prstGeom prst="rect">
            <a:avLst/>
          </a:prstGeom>
        </p:spPr>
      </p:pic>
      <p:pic>
        <p:nvPicPr>
          <p:cNvPr id="53" name="Picture 63">
            <a:extLst>
              <a:ext uri="{FF2B5EF4-FFF2-40B4-BE49-F238E27FC236}">
                <a16:creationId xmlns:a16="http://schemas.microsoft.com/office/drawing/2014/main" id="{6C30AFFF-B1BB-4D9F-A9B6-37DD888524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6447" y="1544404"/>
            <a:ext cx="607923" cy="607923"/>
          </a:xfrm>
          <a:prstGeom prst="rect">
            <a:avLst/>
          </a:prstGeom>
        </p:spPr>
      </p:pic>
      <p:pic>
        <p:nvPicPr>
          <p:cNvPr id="8" name="Resim 7">
            <a:extLst>
              <a:ext uri="{FF2B5EF4-FFF2-40B4-BE49-F238E27FC236}">
                <a16:creationId xmlns:a16="http://schemas.microsoft.com/office/drawing/2014/main" id="{CE176CA8-7004-4B39-88EC-B4B140771394}"/>
              </a:ext>
            </a:extLst>
          </p:cNvPr>
          <p:cNvPicPr>
            <a:picLocks noChangeAspect="1"/>
          </p:cNvPicPr>
          <p:nvPr/>
        </p:nvPicPr>
        <p:blipFill>
          <a:blip r:embed="rId6"/>
          <a:stretch>
            <a:fillRect/>
          </a:stretch>
        </p:blipFill>
        <p:spPr>
          <a:xfrm>
            <a:off x="4002368" y="78099"/>
            <a:ext cx="1140069" cy="1120868"/>
          </a:xfrm>
          <a:prstGeom prst="rect">
            <a:avLst/>
          </a:prstGeom>
        </p:spPr>
      </p:pic>
    </p:spTree>
    <p:extLst>
      <p:ext uri="{BB962C8B-B14F-4D97-AF65-F5344CB8AC3E}">
        <p14:creationId xmlns:p14="http://schemas.microsoft.com/office/powerpoint/2010/main" val="1101146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flipV="1">
            <a:off x="380724" y="3656331"/>
            <a:ext cx="819381" cy="49434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flipV="1">
            <a:off x="380724" y="3735604"/>
            <a:ext cx="819381" cy="819381"/>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p:cNvSpPr/>
          <p:nvPr/>
        </p:nvSpPr>
        <p:spPr>
          <a:xfrm flipV="1">
            <a:off x="131753"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83" name="Group 82"/>
          <p:cNvGrpSpPr/>
          <p:nvPr/>
        </p:nvGrpSpPr>
        <p:grpSpPr>
          <a:xfrm>
            <a:off x="380724" y="1536319"/>
            <a:ext cx="819381" cy="1408902"/>
            <a:chOff x="2667630" y="674173"/>
            <a:chExt cx="733031" cy="1260425"/>
          </a:xfrm>
          <a:solidFill>
            <a:schemeClr val="tx1"/>
          </a:solidFill>
        </p:grpSpPr>
        <p:sp>
          <p:nvSpPr>
            <p:cNvPr id="84" name="Rectangle 83"/>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p:cNvSpPr/>
          <p:nvPr/>
        </p:nvSpPr>
        <p:spPr>
          <a:xfrm>
            <a:off x="131753"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89" name="TextBox 88"/>
          <p:cNvSpPr txBox="1"/>
          <p:nvPr/>
        </p:nvSpPr>
        <p:spPr>
          <a:xfrm>
            <a:off x="9007" y="3065501"/>
            <a:ext cx="1562814" cy="338554"/>
          </a:xfrm>
          <a:prstGeom prst="rect">
            <a:avLst/>
          </a:prstGeom>
          <a:noFill/>
        </p:spPr>
        <p:txBody>
          <a:bodyPr wrap="square" rtlCol="0">
            <a:spAutoFit/>
          </a:bodyPr>
          <a:lstStyle/>
          <a:p>
            <a:pPr algn="ctr"/>
            <a:r>
              <a:rPr lang="tr-TR" sz="1600" b="1" dirty="0">
                <a:solidFill>
                  <a:srgbClr val="C00000"/>
                </a:solidFill>
                <a:effectLst>
                  <a:outerShdw blurRad="38100" dist="38100" dir="2700000" algn="tl">
                    <a:srgbClr val="000000">
                      <a:alpha val="43137"/>
                    </a:srgbClr>
                  </a:outerShdw>
                </a:effectLst>
                <a:latin typeface="Ubuntu" charset="0"/>
                <a:ea typeface="Ubuntu" charset="0"/>
                <a:cs typeface="Ubuntu" charset="0"/>
              </a:rPr>
              <a:t>EXPLAIN</a:t>
            </a:r>
            <a:endParaRPr lang="en-US" sz="1200" b="1" dirty="0">
              <a:solidFill>
                <a:srgbClr val="C00000"/>
              </a:solidFill>
              <a:effectLst>
                <a:outerShdw blurRad="38100" dist="38100" dir="2700000" algn="tl">
                  <a:srgbClr val="000000">
                    <a:alpha val="43137"/>
                  </a:srgbClr>
                </a:outerShdw>
              </a:effectLst>
              <a:latin typeface="Ubuntu" charset="0"/>
              <a:ea typeface="Ubuntu" charset="0"/>
              <a:cs typeface="Ubuntu" charset="0"/>
            </a:endParaRPr>
          </a:p>
        </p:txBody>
      </p:sp>
      <p:sp>
        <p:nvSpPr>
          <p:cNvPr id="45" name="TextBox 13">
            <a:extLst>
              <a:ext uri="{FF2B5EF4-FFF2-40B4-BE49-F238E27FC236}">
                <a16:creationId xmlns:a16="http://schemas.microsoft.com/office/drawing/2014/main" id="{41C7397A-3A6C-43D9-B872-D79D2D2E2003}"/>
              </a:ext>
            </a:extLst>
          </p:cNvPr>
          <p:cNvSpPr txBox="1"/>
          <p:nvPr/>
        </p:nvSpPr>
        <p:spPr>
          <a:xfrm>
            <a:off x="144424" y="314842"/>
            <a:ext cx="8791907" cy="646331"/>
          </a:xfrm>
          <a:prstGeom prst="rect">
            <a:avLst/>
          </a:prstGeom>
          <a:noFill/>
        </p:spPr>
        <p:txBody>
          <a:bodyPr wrap="square" rtlCol="0">
            <a:spAutoFit/>
          </a:bodyPr>
          <a:lstStyle/>
          <a:p>
            <a:pPr algn="r"/>
            <a:r>
              <a:rPr lang="en-US" sz="3600" b="1" dirty="0">
                <a:effectLst>
                  <a:outerShdw blurRad="38100" dist="38100" dir="2700000" algn="tl">
                    <a:srgbClr val="000000">
                      <a:alpha val="43137"/>
                    </a:srgbClr>
                  </a:outerShdw>
                </a:effectLst>
                <a:latin typeface="Ubuntu" charset="0"/>
                <a:ea typeface="Ubuntu" charset="0"/>
                <a:cs typeface="Ubuntu" charset="0"/>
              </a:rPr>
              <a:t>S</a:t>
            </a:r>
            <a:r>
              <a:rPr lang="tr-TR" sz="3600" b="1" dirty="0">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pic>
        <p:nvPicPr>
          <p:cNvPr id="46" name="Resim 45">
            <a:extLst>
              <a:ext uri="{FF2B5EF4-FFF2-40B4-BE49-F238E27FC236}">
                <a16:creationId xmlns:a16="http://schemas.microsoft.com/office/drawing/2014/main" id="{066DE19D-341E-4FBA-98B0-35A13FAD40BB}"/>
              </a:ext>
            </a:extLst>
          </p:cNvPr>
          <p:cNvPicPr>
            <a:picLocks noChangeAspect="1"/>
          </p:cNvPicPr>
          <p:nvPr/>
        </p:nvPicPr>
        <p:blipFill>
          <a:blip r:embed="rId2"/>
          <a:stretch>
            <a:fillRect/>
          </a:stretch>
        </p:blipFill>
        <p:spPr>
          <a:xfrm>
            <a:off x="328695" y="171607"/>
            <a:ext cx="948778" cy="932799"/>
          </a:xfrm>
          <a:prstGeom prst="rect">
            <a:avLst/>
          </a:prstGeom>
        </p:spPr>
      </p:pic>
      <p:sp>
        <p:nvSpPr>
          <p:cNvPr id="3" name="Metin kutusu 2">
            <a:extLst>
              <a:ext uri="{FF2B5EF4-FFF2-40B4-BE49-F238E27FC236}">
                <a16:creationId xmlns:a16="http://schemas.microsoft.com/office/drawing/2014/main" id="{FA9986AE-91C8-41A2-9878-C827D3D23E78}"/>
              </a:ext>
            </a:extLst>
          </p:cNvPr>
          <p:cNvSpPr txBox="1"/>
          <p:nvPr/>
        </p:nvSpPr>
        <p:spPr>
          <a:xfrm>
            <a:off x="1449074" y="1104406"/>
            <a:ext cx="7487257" cy="3754874"/>
          </a:xfrm>
          <a:prstGeom prst="rect">
            <a:avLst/>
          </a:prstGeom>
          <a:noFill/>
        </p:spPr>
        <p:txBody>
          <a:bodyPr wrap="square" rtlCol="0">
            <a:spAutoFit/>
          </a:bodyPr>
          <a:lstStyle/>
          <a:p>
            <a:r>
              <a:rPr lang="en-US" sz="1400" dirty="0">
                <a:latin typeface="Arial Narrow" panose="020B0606020202030204" pitchFamily="34" charset="0"/>
              </a:rPr>
              <a:t>SWOT analysis (or SWOT matrix) strategic planning technique used to help a person or organization identify strengths, weaknesses, opportunities, and threats related to. It is intended to specify the objectives of the business venture or project and identify the internal and external factors that are favorable and unfavorable to achieving those objectives. Users of a SWOT analysis often ask and answer questions to generate meaningful information for each category to make the tool useful and identify their competitive advantage. SWOT has been described as the tried-and-true tool of strategic analysis, but has also been criticized for its limitations.</a:t>
            </a:r>
            <a:endParaRPr lang="tr-TR" sz="1400" dirty="0">
              <a:latin typeface="Arial Narrow" panose="020B0606020202030204" pitchFamily="34" charset="0"/>
            </a:endParaRPr>
          </a:p>
          <a:p>
            <a:endParaRPr lang="tr-TR" sz="1400" dirty="0">
              <a:latin typeface="Arial Narrow" panose="020B0606020202030204" pitchFamily="34" charset="0"/>
            </a:endParaRPr>
          </a:p>
          <a:p>
            <a:r>
              <a:rPr lang="en-US" sz="1400" dirty="0">
                <a:latin typeface="Arial Narrow" panose="020B0606020202030204" pitchFamily="34" charset="0"/>
              </a:rPr>
              <a:t>Strengths and weakness are frequently internally-related, while opportunities and threats commonly focus on the external environment. The name is an acronym for the four parameters the technique examines:</a:t>
            </a:r>
          </a:p>
          <a:p>
            <a:endParaRPr lang="en-US" sz="1400" dirty="0">
              <a:latin typeface="Arial Narrow" panose="020B0606020202030204" pitchFamily="34" charset="0"/>
            </a:endParaRPr>
          </a:p>
          <a:p>
            <a:r>
              <a:rPr lang="en-US" sz="1400" b="1" dirty="0">
                <a:solidFill>
                  <a:srgbClr val="C00000"/>
                </a:solidFill>
                <a:latin typeface="Arial Narrow" panose="020B0606020202030204" pitchFamily="34" charset="0"/>
              </a:rPr>
              <a:t>Strengths: </a:t>
            </a:r>
            <a:r>
              <a:rPr lang="en-US" sz="1400" dirty="0">
                <a:latin typeface="Arial Narrow" panose="020B0606020202030204" pitchFamily="34" charset="0"/>
              </a:rPr>
              <a:t>characteristics of the business or project that give it an advantage over others.</a:t>
            </a:r>
            <a:endParaRPr lang="tr-TR" sz="1400" dirty="0">
              <a:latin typeface="Arial Narrow" panose="020B0606020202030204" pitchFamily="34" charset="0"/>
            </a:endParaRPr>
          </a:p>
          <a:p>
            <a:endParaRPr lang="en-US" sz="1400" dirty="0">
              <a:latin typeface="Arial Narrow" panose="020B0606020202030204" pitchFamily="34" charset="0"/>
            </a:endParaRPr>
          </a:p>
          <a:p>
            <a:r>
              <a:rPr lang="en-US" sz="1400" b="1" dirty="0">
                <a:solidFill>
                  <a:srgbClr val="C00000"/>
                </a:solidFill>
                <a:latin typeface="Arial Narrow" panose="020B0606020202030204" pitchFamily="34" charset="0"/>
              </a:rPr>
              <a:t>Weaknesses: </a:t>
            </a:r>
            <a:r>
              <a:rPr lang="en-US" sz="1400" dirty="0">
                <a:latin typeface="Arial Narrow" panose="020B0606020202030204" pitchFamily="34" charset="0"/>
              </a:rPr>
              <a:t>characteristics of the business that place the business or project at a disadvantage relative to others.</a:t>
            </a:r>
          </a:p>
          <a:p>
            <a:r>
              <a:rPr lang="en-US" sz="1400" b="1" dirty="0">
                <a:solidFill>
                  <a:srgbClr val="C00000"/>
                </a:solidFill>
                <a:latin typeface="Arial Narrow" panose="020B0606020202030204" pitchFamily="34" charset="0"/>
              </a:rPr>
              <a:t>Opportunities: </a:t>
            </a:r>
            <a:r>
              <a:rPr lang="en-US" sz="1400" dirty="0">
                <a:latin typeface="Arial Narrow" panose="020B0606020202030204" pitchFamily="34" charset="0"/>
              </a:rPr>
              <a:t>elements in the environment that the business or project could exploit to its advantage.</a:t>
            </a:r>
          </a:p>
          <a:p>
            <a:endParaRPr lang="tr-TR" sz="1400" b="1" dirty="0">
              <a:solidFill>
                <a:srgbClr val="C00000"/>
              </a:solidFill>
              <a:latin typeface="Arial Narrow" panose="020B0606020202030204" pitchFamily="34" charset="0"/>
            </a:endParaRPr>
          </a:p>
          <a:p>
            <a:r>
              <a:rPr lang="en-US" sz="1400" b="1" dirty="0">
                <a:solidFill>
                  <a:srgbClr val="C00000"/>
                </a:solidFill>
                <a:latin typeface="Arial Narrow" panose="020B0606020202030204" pitchFamily="34" charset="0"/>
              </a:rPr>
              <a:t>Threats: </a:t>
            </a:r>
            <a:r>
              <a:rPr lang="en-US" sz="1400" dirty="0">
                <a:latin typeface="Arial Narrow" panose="020B0606020202030204" pitchFamily="34" charset="0"/>
              </a:rPr>
              <a:t>elements in the environment that could cause trouble for the business or project.</a:t>
            </a:r>
            <a:endParaRPr lang="tr-TR" sz="1400" dirty="0">
              <a:latin typeface="Arial Narrow" panose="020B0606020202030204" pitchFamily="34" charset="0"/>
            </a:endParaRPr>
          </a:p>
        </p:txBody>
      </p:sp>
    </p:spTree>
    <p:extLst>
      <p:ext uri="{BB962C8B-B14F-4D97-AF65-F5344CB8AC3E}">
        <p14:creationId xmlns:p14="http://schemas.microsoft.com/office/powerpoint/2010/main" val="2165435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flipV="1">
            <a:off x="380724" y="3656331"/>
            <a:ext cx="819381" cy="494345"/>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flipV="1">
            <a:off x="380724" y="3735604"/>
            <a:ext cx="819381" cy="819381"/>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p:cNvSpPr/>
          <p:nvPr/>
        </p:nvSpPr>
        <p:spPr>
          <a:xfrm flipV="1">
            <a:off x="131753"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83" name="Group 82"/>
          <p:cNvGrpSpPr/>
          <p:nvPr/>
        </p:nvGrpSpPr>
        <p:grpSpPr>
          <a:xfrm>
            <a:off x="380724" y="1536319"/>
            <a:ext cx="819381" cy="1408902"/>
            <a:chOff x="2667630" y="674173"/>
            <a:chExt cx="733031" cy="1260425"/>
          </a:xfrm>
          <a:solidFill>
            <a:schemeClr val="tx1"/>
          </a:solidFill>
        </p:grpSpPr>
        <p:sp>
          <p:nvSpPr>
            <p:cNvPr id="84" name="Rectangle 83"/>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p:cNvSpPr/>
          <p:nvPr/>
        </p:nvSpPr>
        <p:spPr>
          <a:xfrm>
            <a:off x="131753"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89" name="TextBox 88"/>
          <p:cNvSpPr txBox="1"/>
          <p:nvPr/>
        </p:nvSpPr>
        <p:spPr>
          <a:xfrm>
            <a:off x="9007" y="3065501"/>
            <a:ext cx="1562814" cy="338554"/>
          </a:xfrm>
          <a:prstGeom prst="rect">
            <a:avLst/>
          </a:prstGeom>
          <a:noFill/>
        </p:spPr>
        <p:txBody>
          <a:bodyPr wrap="square" rtlCol="0">
            <a:spAutoFit/>
          </a:bodyPr>
          <a:lstStyle/>
          <a:p>
            <a:pPr algn="ctr"/>
            <a:r>
              <a:rPr lang="tr-TR" sz="1600" b="1" dirty="0">
                <a:solidFill>
                  <a:srgbClr val="C00000"/>
                </a:solidFill>
                <a:effectLst>
                  <a:outerShdw blurRad="38100" dist="38100" dir="2700000" algn="tl">
                    <a:srgbClr val="000000">
                      <a:alpha val="43137"/>
                    </a:srgbClr>
                  </a:outerShdw>
                </a:effectLst>
                <a:latin typeface="Ubuntu" charset="0"/>
                <a:ea typeface="Ubuntu" charset="0"/>
                <a:cs typeface="Ubuntu" charset="0"/>
              </a:rPr>
              <a:t>EXPLAIN</a:t>
            </a:r>
            <a:endParaRPr lang="en-US" sz="1200" b="1" dirty="0">
              <a:solidFill>
                <a:srgbClr val="C00000"/>
              </a:solidFill>
              <a:effectLst>
                <a:outerShdw blurRad="38100" dist="38100" dir="2700000" algn="tl">
                  <a:srgbClr val="000000">
                    <a:alpha val="43137"/>
                  </a:srgbClr>
                </a:outerShdw>
              </a:effectLst>
              <a:latin typeface="Ubuntu" charset="0"/>
              <a:ea typeface="Ubuntu" charset="0"/>
              <a:cs typeface="Ubuntu" charset="0"/>
            </a:endParaRPr>
          </a:p>
        </p:txBody>
      </p:sp>
      <p:sp>
        <p:nvSpPr>
          <p:cNvPr id="45" name="TextBox 13">
            <a:extLst>
              <a:ext uri="{FF2B5EF4-FFF2-40B4-BE49-F238E27FC236}">
                <a16:creationId xmlns:a16="http://schemas.microsoft.com/office/drawing/2014/main" id="{41C7397A-3A6C-43D9-B872-D79D2D2E2003}"/>
              </a:ext>
            </a:extLst>
          </p:cNvPr>
          <p:cNvSpPr txBox="1"/>
          <p:nvPr/>
        </p:nvSpPr>
        <p:spPr>
          <a:xfrm>
            <a:off x="144424" y="314842"/>
            <a:ext cx="8791907" cy="646331"/>
          </a:xfrm>
          <a:prstGeom prst="rect">
            <a:avLst/>
          </a:prstGeom>
          <a:noFill/>
        </p:spPr>
        <p:txBody>
          <a:bodyPr wrap="square" rtlCol="0">
            <a:spAutoFit/>
          </a:bodyPr>
          <a:lstStyle/>
          <a:p>
            <a:pPr algn="r"/>
            <a:r>
              <a:rPr lang="en-US" sz="3600" b="1" dirty="0">
                <a:effectLst>
                  <a:outerShdw blurRad="38100" dist="38100" dir="2700000" algn="tl">
                    <a:srgbClr val="000000">
                      <a:alpha val="43137"/>
                    </a:srgbClr>
                  </a:outerShdw>
                </a:effectLst>
                <a:latin typeface="Ubuntu" charset="0"/>
                <a:ea typeface="Ubuntu" charset="0"/>
                <a:cs typeface="Ubuntu" charset="0"/>
              </a:rPr>
              <a:t>S</a:t>
            </a:r>
            <a:r>
              <a:rPr lang="tr-TR" sz="3600" b="1" dirty="0">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pic>
        <p:nvPicPr>
          <p:cNvPr id="46" name="Resim 45">
            <a:extLst>
              <a:ext uri="{FF2B5EF4-FFF2-40B4-BE49-F238E27FC236}">
                <a16:creationId xmlns:a16="http://schemas.microsoft.com/office/drawing/2014/main" id="{066DE19D-341E-4FBA-98B0-35A13FAD40BB}"/>
              </a:ext>
            </a:extLst>
          </p:cNvPr>
          <p:cNvPicPr>
            <a:picLocks noChangeAspect="1"/>
          </p:cNvPicPr>
          <p:nvPr/>
        </p:nvPicPr>
        <p:blipFill>
          <a:blip r:embed="rId2"/>
          <a:stretch>
            <a:fillRect/>
          </a:stretch>
        </p:blipFill>
        <p:spPr>
          <a:xfrm>
            <a:off x="328695" y="171607"/>
            <a:ext cx="948778" cy="932799"/>
          </a:xfrm>
          <a:prstGeom prst="rect">
            <a:avLst/>
          </a:prstGeom>
        </p:spPr>
      </p:pic>
      <p:sp>
        <p:nvSpPr>
          <p:cNvPr id="3" name="Metin kutusu 2">
            <a:extLst>
              <a:ext uri="{FF2B5EF4-FFF2-40B4-BE49-F238E27FC236}">
                <a16:creationId xmlns:a16="http://schemas.microsoft.com/office/drawing/2014/main" id="{FA9986AE-91C8-41A2-9878-C827D3D23E78}"/>
              </a:ext>
            </a:extLst>
          </p:cNvPr>
          <p:cNvSpPr txBox="1"/>
          <p:nvPr/>
        </p:nvSpPr>
        <p:spPr>
          <a:xfrm>
            <a:off x="1449074" y="1104406"/>
            <a:ext cx="7487257" cy="3970318"/>
          </a:xfrm>
          <a:prstGeom prst="rect">
            <a:avLst/>
          </a:prstGeom>
          <a:noFill/>
        </p:spPr>
        <p:txBody>
          <a:bodyPr wrap="square" rtlCol="0">
            <a:spAutoFit/>
          </a:bodyPr>
          <a:lstStyle/>
          <a:p>
            <a:r>
              <a:rPr lang="en-US" sz="1400" dirty="0">
                <a:latin typeface="Arial Narrow" panose="020B0606020202030204" pitchFamily="34" charset="0"/>
              </a:rPr>
              <a:t>The degree to which the internal environment of the firm matches with the external environment is expressed by the concept of strategic fit. Identification of SWOTs is important because they can inform later steps in planning to achieve the objective. First, decision-makers should consider whether the objective is attainable, given the SWOTs. If the objective is not attainable, they must select a different objective and repeat the process.</a:t>
            </a:r>
            <a:endParaRPr lang="tr-TR" sz="1400" dirty="0">
              <a:latin typeface="Arial Narrow" panose="020B0606020202030204" pitchFamily="34" charset="0"/>
            </a:endParaRPr>
          </a:p>
          <a:p>
            <a:endParaRPr lang="tr-TR" sz="1400" dirty="0">
              <a:latin typeface="Arial Narrow" panose="020B0606020202030204" pitchFamily="34" charset="0"/>
            </a:endParaRPr>
          </a:p>
          <a:p>
            <a:r>
              <a:rPr lang="en-US" sz="1400" b="1" dirty="0">
                <a:solidFill>
                  <a:srgbClr val="C00000"/>
                </a:solidFill>
                <a:latin typeface="Arial Narrow" panose="020B0606020202030204" pitchFamily="34" charset="0"/>
              </a:rPr>
              <a:t>Benefits and </a:t>
            </a:r>
            <a:r>
              <a:rPr lang="tr-TR" sz="1400" b="1" dirty="0">
                <a:solidFill>
                  <a:srgbClr val="C00000"/>
                </a:solidFill>
                <a:latin typeface="Arial Narrow" panose="020B0606020202030204" pitchFamily="34" charset="0"/>
              </a:rPr>
              <a:t>A</a:t>
            </a:r>
            <a:r>
              <a:rPr lang="en-US" sz="1400" b="1" dirty="0" err="1">
                <a:solidFill>
                  <a:srgbClr val="C00000"/>
                </a:solidFill>
                <a:latin typeface="Arial Narrow" panose="020B0606020202030204" pitchFamily="34" charset="0"/>
              </a:rPr>
              <a:t>dvantages</a:t>
            </a:r>
            <a:r>
              <a:rPr lang="tr-TR" sz="1400" b="1" dirty="0">
                <a:solidFill>
                  <a:srgbClr val="C00000"/>
                </a:solidFill>
                <a:latin typeface="Arial Narrow" panose="020B0606020202030204" pitchFamily="34" charset="0"/>
              </a:rPr>
              <a:t>:</a:t>
            </a:r>
            <a:endParaRPr lang="en-US" sz="1400" b="1" dirty="0">
              <a:solidFill>
                <a:srgbClr val="C00000"/>
              </a:solidFill>
              <a:latin typeface="Arial Narrow" panose="020B0606020202030204" pitchFamily="34" charset="0"/>
            </a:endParaRPr>
          </a:p>
          <a:p>
            <a:r>
              <a:rPr lang="en-US" sz="1400" dirty="0">
                <a:latin typeface="Arial Narrow" panose="020B0606020202030204" pitchFamily="34" charset="0"/>
              </a:rPr>
              <a:t>The SWOT analysis in social work practice framework is beneficial because it helps organizations decide whether or not an objective is obtainable and therefore enables organizations to set achievable goals, objectives, and steps to further the social change or community development effort.</a:t>
            </a:r>
          </a:p>
          <a:p>
            <a:r>
              <a:rPr lang="en-US" sz="1400" dirty="0">
                <a:latin typeface="Arial Narrow" panose="020B0606020202030204" pitchFamily="34" charset="0"/>
              </a:rPr>
              <a:t>It enables organizers to take visions and produce practical and efficient outcomes that effect long-lasting change, and it helps organizations gather meaningful information to maximize their potential.</a:t>
            </a:r>
          </a:p>
          <a:p>
            <a:r>
              <a:rPr lang="en-US" sz="1400" dirty="0">
                <a:latin typeface="Arial Narrow" panose="020B0606020202030204" pitchFamily="34" charset="0"/>
              </a:rPr>
              <a:t>Completing a SWOT analysis is a useful process regarding the consideration of key organizational priorities, such as gender and cultural diversity and fundraising objectives.</a:t>
            </a:r>
            <a:endParaRPr lang="tr-TR" sz="1400" dirty="0">
              <a:latin typeface="Arial Narrow" panose="020B0606020202030204" pitchFamily="34" charset="0"/>
            </a:endParaRPr>
          </a:p>
          <a:p>
            <a:endParaRPr lang="tr-TR" sz="1400" dirty="0">
              <a:latin typeface="Arial Narrow" panose="020B0606020202030204" pitchFamily="34" charset="0"/>
            </a:endParaRPr>
          </a:p>
          <a:p>
            <a:r>
              <a:rPr lang="en-US" sz="1400" b="1" dirty="0">
                <a:solidFill>
                  <a:srgbClr val="C00000"/>
                </a:solidFill>
                <a:latin typeface="Arial Narrow" panose="020B0606020202030204" pitchFamily="34" charset="0"/>
              </a:rPr>
              <a:t>After swot analysis, you can use this information for marketing, strategy building, corporate planning, financial or business management, etc.</a:t>
            </a:r>
            <a:endParaRPr lang="tr-TR" sz="1400" b="1" dirty="0">
              <a:solidFill>
                <a:srgbClr val="C00000"/>
              </a:solidFill>
              <a:latin typeface="Arial Narrow" panose="020B0606020202030204" pitchFamily="34" charset="0"/>
            </a:endParaRPr>
          </a:p>
          <a:p>
            <a:endParaRPr lang="tr-TR" sz="1400" b="1" dirty="0">
              <a:solidFill>
                <a:srgbClr val="C00000"/>
              </a:solidFill>
              <a:latin typeface="Arial Narrow" panose="020B0606020202030204" pitchFamily="34" charset="0"/>
            </a:endParaRPr>
          </a:p>
          <a:p>
            <a:pPr algn="ctr"/>
            <a:r>
              <a:rPr lang="tr-TR" sz="1400" dirty="0">
                <a:solidFill>
                  <a:schemeClr val="bg1">
                    <a:lumMod val="75000"/>
                  </a:schemeClr>
                </a:solidFill>
                <a:latin typeface="Arial Narrow" panose="020B0606020202030204" pitchFamily="34" charset="0"/>
              </a:rPr>
              <a:t>https://en.wikipedia.org/wiki/SWOT_analysis</a:t>
            </a:r>
          </a:p>
        </p:txBody>
      </p:sp>
    </p:spTree>
    <p:extLst>
      <p:ext uri="{BB962C8B-B14F-4D97-AF65-F5344CB8AC3E}">
        <p14:creationId xmlns:p14="http://schemas.microsoft.com/office/powerpoint/2010/main" val="1053405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flipV="1">
            <a:off x="380724" y="3656331"/>
            <a:ext cx="819381" cy="494345"/>
          </a:xfrm>
          <a:prstGeom prst="rect">
            <a:avLst/>
          </a:prstGeom>
          <a:solidFill>
            <a:srgbClr val="0EA6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flipV="1">
            <a:off x="380724" y="3735604"/>
            <a:ext cx="819381" cy="819381"/>
          </a:xfrm>
          <a:prstGeom prst="ellipse">
            <a:avLst/>
          </a:prstGeom>
          <a:solidFill>
            <a:srgbClr val="0EA69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p:cNvSpPr/>
          <p:nvPr/>
        </p:nvSpPr>
        <p:spPr>
          <a:xfrm flipV="1">
            <a:off x="131753"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83" name="Group 82"/>
          <p:cNvGrpSpPr/>
          <p:nvPr/>
        </p:nvGrpSpPr>
        <p:grpSpPr>
          <a:xfrm>
            <a:off x="380724" y="1536319"/>
            <a:ext cx="819381" cy="1408902"/>
            <a:chOff x="2667630" y="674173"/>
            <a:chExt cx="733031" cy="1260425"/>
          </a:xfrm>
          <a:solidFill>
            <a:srgbClr val="0EA697"/>
          </a:solidFill>
        </p:grpSpPr>
        <p:sp>
          <p:nvSpPr>
            <p:cNvPr id="84" name="Rectangle 83"/>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Oval 84"/>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Rectangle 48"/>
          <p:cNvSpPr/>
          <p:nvPr/>
        </p:nvSpPr>
        <p:spPr>
          <a:xfrm>
            <a:off x="131753"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87" name="TextBox 86"/>
          <p:cNvSpPr txBox="1"/>
          <p:nvPr/>
        </p:nvSpPr>
        <p:spPr>
          <a:xfrm>
            <a:off x="614257" y="3893333"/>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S</a:t>
            </a:r>
          </a:p>
        </p:txBody>
      </p:sp>
      <p:sp>
        <p:nvSpPr>
          <p:cNvPr id="89" name="TextBox 88"/>
          <p:cNvSpPr txBox="1"/>
          <p:nvPr/>
        </p:nvSpPr>
        <p:spPr>
          <a:xfrm>
            <a:off x="9007" y="3065501"/>
            <a:ext cx="1562814" cy="338554"/>
          </a:xfrm>
          <a:prstGeom prst="rect">
            <a:avLst/>
          </a:prstGeom>
          <a:noFill/>
        </p:spPr>
        <p:txBody>
          <a:bodyPr wrap="square" rtlCol="0">
            <a:spAutoFit/>
          </a:bodyPr>
          <a:lstStyle/>
          <a:p>
            <a:pPr algn="ctr"/>
            <a:r>
              <a:rPr lang="en-US" sz="1600" b="1" dirty="0">
                <a:solidFill>
                  <a:srgbClr val="0EA697"/>
                </a:solidFill>
                <a:effectLst>
                  <a:outerShdw blurRad="38100" dist="38100" dir="2700000" algn="tl">
                    <a:srgbClr val="000000">
                      <a:alpha val="43137"/>
                    </a:srgbClr>
                  </a:outerShdw>
                </a:effectLst>
                <a:latin typeface="Ubuntu" charset="0"/>
                <a:ea typeface="Ubuntu" charset="0"/>
                <a:cs typeface="Ubuntu" charset="0"/>
              </a:rPr>
              <a:t>STRENGTHS</a:t>
            </a:r>
            <a:endParaRPr lang="en-US" sz="1200" b="1" dirty="0">
              <a:solidFill>
                <a:srgbClr val="0EA697"/>
              </a:solidFill>
              <a:effectLst>
                <a:outerShdw blurRad="38100" dist="38100" dir="2700000" algn="tl">
                  <a:srgbClr val="000000">
                    <a:alpha val="43137"/>
                  </a:srgbClr>
                </a:outerShdw>
              </a:effectLst>
              <a:latin typeface="Ubuntu" charset="0"/>
              <a:ea typeface="Ubuntu" charset="0"/>
              <a:cs typeface="Ubuntu" charset="0"/>
            </a:endParaRPr>
          </a:p>
        </p:txBody>
      </p:sp>
      <p:pic>
        <p:nvPicPr>
          <p:cNvPr id="50" name="Picture 60">
            <a:extLst>
              <a:ext uri="{FF2B5EF4-FFF2-40B4-BE49-F238E27FC236}">
                <a16:creationId xmlns:a16="http://schemas.microsoft.com/office/drawing/2014/main" id="{2530932A-BB25-41B1-81FF-18E022743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32" y="1765542"/>
            <a:ext cx="630562" cy="630562"/>
          </a:xfrm>
          <a:prstGeom prst="rect">
            <a:avLst/>
          </a:prstGeom>
        </p:spPr>
      </p:pic>
      <p:sp>
        <p:nvSpPr>
          <p:cNvPr id="45" name="TextBox 13">
            <a:extLst>
              <a:ext uri="{FF2B5EF4-FFF2-40B4-BE49-F238E27FC236}">
                <a16:creationId xmlns:a16="http://schemas.microsoft.com/office/drawing/2014/main" id="{41C7397A-3A6C-43D9-B872-D79D2D2E2003}"/>
              </a:ext>
            </a:extLst>
          </p:cNvPr>
          <p:cNvSpPr txBox="1"/>
          <p:nvPr/>
        </p:nvSpPr>
        <p:spPr>
          <a:xfrm>
            <a:off x="144424" y="314842"/>
            <a:ext cx="8791907" cy="646331"/>
          </a:xfrm>
          <a:prstGeom prst="rect">
            <a:avLst/>
          </a:prstGeom>
          <a:noFill/>
        </p:spPr>
        <p:txBody>
          <a:bodyPr wrap="square" rtlCol="0">
            <a:spAutoFit/>
          </a:bodyPr>
          <a:lstStyle/>
          <a:p>
            <a:pPr algn="r"/>
            <a:r>
              <a:rPr lang="en-US" sz="3600" b="1" dirty="0">
                <a:solidFill>
                  <a:srgbClr val="0EA697"/>
                </a:solidFill>
                <a:effectLst>
                  <a:outerShdw blurRad="38100" dist="38100" dir="2700000" algn="tl">
                    <a:srgbClr val="000000">
                      <a:alpha val="43137"/>
                    </a:srgbClr>
                  </a:outerShdw>
                </a:effectLst>
                <a:latin typeface="Ubuntu" charset="0"/>
                <a:ea typeface="Ubuntu" charset="0"/>
                <a:cs typeface="Ubuntu" charset="0"/>
              </a:rPr>
              <a:t>S</a:t>
            </a:r>
            <a:r>
              <a:rPr lang="tr-TR" sz="3600" b="1" dirty="0">
                <a:solidFill>
                  <a:srgbClr val="0EA697"/>
                </a:solidFill>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solidFill>
                <a:srgbClr val="0EA697"/>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pic>
        <p:nvPicPr>
          <p:cNvPr id="46" name="Resim 45">
            <a:extLst>
              <a:ext uri="{FF2B5EF4-FFF2-40B4-BE49-F238E27FC236}">
                <a16:creationId xmlns:a16="http://schemas.microsoft.com/office/drawing/2014/main" id="{066DE19D-341E-4FBA-98B0-35A13FAD40BB}"/>
              </a:ext>
            </a:extLst>
          </p:cNvPr>
          <p:cNvPicPr>
            <a:picLocks noChangeAspect="1"/>
          </p:cNvPicPr>
          <p:nvPr/>
        </p:nvPicPr>
        <p:blipFill>
          <a:blip r:embed="rId3">
            <a:lum bright="70000" contrast="-70000"/>
          </a:blip>
          <a:stretch>
            <a:fillRect/>
          </a:stretch>
        </p:blipFill>
        <p:spPr>
          <a:xfrm>
            <a:off x="328695" y="171607"/>
            <a:ext cx="948778" cy="932799"/>
          </a:xfrm>
          <a:prstGeom prst="rect">
            <a:avLst/>
          </a:prstGeom>
        </p:spPr>
      </p:pic>
      <p:sp>
        <p:nvSpPr>
          <p:cNvPr id="3" name="Metin kutusu 2">
            <a:extLst>
              <a:ext uri="{FF2B5EF4-FFF2-40B4-BE49-F238E27FC236}">
                <a16:creationId xmlns:a16="http://schemas.microsoft.com/office/drawing/2014/main" id="{FA9986AE-91C8-41A2-9878-C827D3D23E78}"/>
              </a:ext>
            </a:extLst>
          </p:cNvPr>
          <p:cNvSpPr txBox="1"/>
          <p:nvPr/>
        </p:nvSpPr>
        <p:spPr>
          <a:xfrm>
            <a:off x="1449074" y="1536319"/>
            <a:ext cx="7487257" cy="3073149"/>
          </a:xfrm>
          <a:prstGeom prst="rect">
            <a:avLst/>
          </a:prstGeom>
          <a:noFill/>
        </p:spPr>
        <p:txBody>
          <a:bodyPr wrap="square" rtlCol="0">
            <a:spAutoFit/>
          </a:bodyPr>
          <a:lstStyle/>
          <a:p>
            <a:pPr>
              <a:lnSpc>
                <a:spcPct val="140000"/>
              </a:lnSpc>
            </a:pPr>
            <a:r>
              <a:rPr lang="tr-TR" sz="1400" kern="2000" dirty="0">
                <a:latin typeface="Arial Narrow" panose="020B0606020202030204" pitchFamily="34" charset="0"/>
              </a:rPr>
              <a:t>1)  </a:t>
            </a:r>
          </a:p>
          <a:p>
            <a:pPr>
              <a:lnSpc>
                <a:spcPct val="140000"/>
              </a:lnSpc>
            </a:pPr>
            <a:r>
              <a:rPr lang="tr-TR" sz="1400" kern="2000" dirty="0">
                <a:latin typeface="Arial Narrow" panose="020B0606020202030204" pitchFamily="34" charset="0"/>
              </a:rPr>
              <a:t>2)  </a:t>
            </a:r>
          </a:p>
          <a:p>
            <a:pPr>
              <a:lnSpc>
                <a:spcPct val="140000"/>
              </a:lnSpc>
            </a:pPr>
            <a:r>
              <a:rPr lang="tr-TR" sz="1400" kern="2000" dirty="0">
                <a:latin typeface="Arial Narrow" panose="020B0606020202030204" pitchFamily="34" charset="0"/>
              </a:rPr>
              <a:t>3) </a:t>
            </a:r>
          </a:p>
          <a:p>
            <a:pPr>
              <a:lnSpc>
                <a:spcPct val="140000"/>
              </a:lnSpc>
            </a:pPr>
            <a:r>
              <a:rPr lang="tr-TR" sz="1400" kern="2000" dirty="0">
                <a:latin typeface="Arial Narrow" panose="020B0606020202030204" pitchFamily="34" charset="0"/>
              </a:rPr>
              <a:t>4) </a:t>
            </a:r>
          </a:p>
          <a:p>
            <a:pPr>
              <a:lnSpc>
                <a:spcPct val="140000"/>
              </a:lnSpc>
            </a:pPr>
            <a:r>
              <a:rPr lang="tr-TR" sz="1400" kern="2000" dirty="0">
                <a:latin typeface="Arial Narrow" panose="020B0606020202030204" pitchFamily="34" charset="0"/>
              </a:rPr>
              <a:t>5) </a:t>
            </a:r>
          </a:p>
          <a:p>
            <a:pPr>
              <a:lnSpc>
                <a:spcPct val="140000"/>
              </a:lnSpc>
            </a:pPr>
            <a:r>
              <a:rPr lang="tr-TR" sz="1400" kern="2000" dirty="0">
                <a:latin typeface="Arial Narrow" panose="020B0606020202030204" pitchFamily="34" charset="0"/>
              </a:rPr>
              <a:t>6) </a:t>
            </a:r>
          </a:p>
          <a:p>
            <a:pPr>
              <a:lnSpc>
                <a:spcPct val="140000"/>
              </a:lnSpc>
            </a:pPr>
            <a:r>
              <a:rPr lang="tr-TR" sz="1400" kern="2000" dirty="0">
                <a:latin typeface="Arial Narrow" panose="020B0606020202030204" pitchFamily="34" charset="0"/>
              </a:rPr>
              <a:t>7) </a:t>
            </a:r>
          </a:p>
          <a:p>
            <a:pPr>
              <a:lnSpc>
                <a:spcPct val="140000"/>
              </a:lnSpc>
            </a:pPr>
            <a:r>
              <a:rPr lang="tr-TR" sz="1400" kern="2000" dirty="0">
                <a:latin typeface="Arial Narrow" panose="020B0606020202030204" pitchFamily="34" charset="0"/>
              </a:rPr>
              <a:t>8) </a:t>
            </a:r>
          </a:p>
          <a:p>
            <a:pPr>
              <a:lnSpc>
                <a:spcPct val="140000"/>
              </a:lnSpc>
            </a:pPr>
            <a:r>
              <a:rPr lang="tr-TR" sz="1400" kern="2000" dirty="0">
                <a:latin typeface="Arial Narrow" panose="020B0606020202030204" pitchFamily="34" charset="0"/>
              </a:rPr>
              <a:t>9) </a:t>
            </a:r>
          </a:p>
          <a:p>
            <a:pPr>
              <a:lnSpc>
                <a:spcPct val="140000"/>
              </a:lnSpc>
            </a:pPr>
            <a:r>
              <a:rPr lang="tr-TR" sz="1400" kern="2000" dirty="0">
                <a:latin typeface="Arial Narrow" panose="020B0606020202030204" pitchFamily="34" charset="0"/>
              </a:rPr>
              <a:t>10) </a:t>
            </a:r>
          </a:p>
        </p:txBody>
      </p:sp>
      <p:sp>
        <p:nvSpPr>
          <p:cNvPr id="15" name="Metin kutusu 14">
            <a:extLst>
              <a:ext uri="{FF2B5EF4-FFF2-40B4-BE49-F238E27FC236}">
                <a16:creationId xmlns:a16="http://schemas.microsoft.com/office/drawing/2014/main" id="{A18B8EE7-472F-43A3-9DCA-5493258C02B4}"/>
              </a:ext>
            </a:extLst>
          </p:cNvPr>
          <p:cNvSpPr txBox="1"/>
          <p:nvPr/>
        </p:nvSpPr>
        <p:spPr>
          <a:xfrm>
            <a:off x="1449074" y="4674769"/>
            <a:ext cx="7487257" cy="307777"/>
          </a:xfrm>
          <a:prstGeom prst="rect">
            <a:avLst/>
          </a:prstGeom>
          <a:noFill/>
        </p:spPr>
        <p:txBody>
          <a:bodyPr wrap="square" rtlCol="0">
            <a:spAutoFit/>
          </a:bodyPr>
          <a:lstStyle/>
          <a:p>
            <a:r>
              <a:rPr lang="en-US" sz="1400" dirty="0">
                <a:latin typeface="Arial Narrow" panose="020B0606020202030204" pitchFamily="34" charset="0"/>
              </a:rPr>
              <a:t>Please can you write, what are your thinks about </a:t>
            </a:r>
            <a:r>
              <a:rPr lang="en-US" sz="1400" b="1" dirty="0">
                <a:solidFill>
                  <a:srgbClr val="0EA697"/>
                </a:solidFill>
                <a:latin typeface="Ubuntu" charset="0"/>
                <a:ea typeface="Ubuntu" charset="0"/>
                <a:cs typeface="Ubuntu" charset="0"/>
              </a:rPr>
              <a:t>STRENGTHS</a:t>
            </a:r>
            <a:r>
              <a:rPr lang="en-US" sz="1400" dirty="0">
                <a:latin typeface="Arial Narrow" panose="020B0606020202030204" pitchFamily="34" charset="0"/>
              </a:rPr>
              <a:t> of the company/organization?</a:t>
            </a:r>
          </a:p>
        </p:txBody>
      </p:sp>
    </p:spTree>
    <p:extLst>
      <p:ext uri="{BB962C8B-B14F-4D97-AF65-F5344CB8AC3E}">
        <p14:creationId xmlns:p14="http://schemas.microsoft.com/office/powerpoint/2010/main" val="3779175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flipV="1">
            <a:off x="387715" y="3656331"/>
            <a:ext cx="819381" cy="494345"/>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flipV="1">
            <a:off x="387715" y="3735604"/>
            <a:ext cx="819381" cy="819381"/>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flipV="1">
            <a:off x="138744"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99" name="Group 98"/>
          <p:cNvGrpSpPr/>
          <p:nvPr/>
        </p:nvGrpSpPr>
        <p:grpSpPr>
          <a:xfrm>
            <a:off x="387715" y="1536319"/>
            <a:ext cx="819381" cy="1408902"/>
            <a:chOff x="2667630" y="674173"/>
            <a:chExt cx="733031" cy="1260425"/>
          </a:xfrm>
          <a:solidFill>
            <a:srgbClr val="FFC000"/>
          </a:solidFill>
        </p:grpSpPr>
        <p:sp>
          <p:nvSpPr>
            <p:cNvPr id="100" name="Rectangle 99"/>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8" name="Rectangle 47"/>
          <p:cNvSpPr/>
          <p:nvPr/>
        </p:nvSpPr>
        <p:spPr>
          <a:xfrm>
            <a:off x="138744"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103" name="TextBox 102"/>
          <p:cNvSpPr txBox="1"/>
          <p:nvPr/>
        </p:nvSpPr>
        <p:spPr>
          <a:xfrm>
            <a:off x="621248" y="3893333"/>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W</a:t>
            </a:r>
          </a:p>
        </p:txBody>
      </p:sp>
      <p:sp>
        <p:nvSpPr>
          <p:cNvPr id="105" name="TextBox 104"/>
          <p:cNvSpPr txBox="1"/>
          <p:nvPr/>
        </p:nvSpPr>
        <p:spPr>
          <a:xfrm>
            <a:off x="15998" y="3065501"/>
            <a:ext cx="1562814" cy="338554"/>
          </a:xfrm>
          <a:prstGeom prst="rect">
            <a:avLst/>
          </a:prstGeom>
          <a:noFill/>
        </p:spPr>
        <p:txBody>
          <a:bodyPr wrap="square" rtlCol="0">
            <a:spAutoFit/>
          </a:bodyPr>
          <a:lstStyle/>
          <a:p>
            <a:pPr algn="ctr"/>
            <a:r>
              <a:rPr lang="en-US" sz="1600" b="1" dirty="0">
                <a:solidFill>
                  <a:srgbClr val="FFC000"/>
                </a:solidFill>
                <a:effectLst>
                  <a:outerShdw blurRad="38100" dist="38100" dir="2700000" algn="tl">
                    <a:srgbClr val="000000">
                      <a:alpha val="43137"/>
                    </a:srgbClr>
                  </a:outerShdw>
                </a:effectLst>
                <a:latin typeface="Ubuntu" charset="0"/>
                <a:ea typeface="Ubuntu" charset="0"/>
                <a:cs typeface="Ubuntu" charset="0"/>
              </a:rPr>
              <a:t>WEAKNESSES</a:t>
            </a:r>
          </a:p>
        </p:txBody>
      </p:sp>
      <p:pic>
        <p:nvPicPr>
          <p:cNvPr id="52" name="Picture 62">
            <a:extLst>
              <a:ext uri="{FF2B5EF4-FFF2-40B4-BE49-F238E27FC236}">
                <a16:creationId xmlns:a16="http://schemas.microsoft.com/office/drawing/2014/main" id="{292FCC41-FFE3-4A10-B978-F194BD20A0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956" y="1721268"/>
            <a:ext cx="594895" cy="594895"/>
          </a:xfrm>
          <a:prstGeom prst="rect">
            <a:avLst/>
          </a:prstGeom>
        </p:spPr>
      </p:pic>
      <p:sp>
        <p:nvSpPr>
          <p:cNvPr id="44" name="TextBox 13">
            <a:extLst>
              <a:ext uri="{FF2B5EF4-FFF2-40B4-BE49-F238E27FC236}">
                <a16:creationId xmlns:a16="http://schemas.microsoft.com/office/drawing/2014/main" id="{D8AF1964-B32B-4AD1-8BE9-BB6A160CFE20}"/>
              </a:ext>
            </a:extLst>
          </p:cNvPr>
          <p:cNvSpPr txBox="1"/>
          <p:nvPr/>
        </p:nvSpPr>
        <p:spPr>
          <a:xfrm>
            <a:off x="144424" y="314842"/>
            <a:ext cx="8791907" cy="646331"/>
          </a:xfrm>
          <a:prstGeom prst="rect">
            <a:avLst/>
          </a:prstGeom>
          <a:noFill/>
        </p:spPr>
        <p:txBody>
          <a:bodyPr wrap="square" rtlCol="0">
            <a:spAutoFit/>
          </a:bodyPr>
          <a:lstStyle/>
          <a:p>
            <a:pPr algn="r"/>
            <a:r>
              <a:rPr lang="en-US" sz="3600" b="1" dirty="0">
                <a:solidFill>
                  <a:srgbClr val="FFC000"/>
                </a:solidFill>
                <a:effectLst>
                  <a:outerShdw blurRad="38100" dist="38100" dir="2700000" algn="tl">
                    <a:srgbClr val="000000">
                      <a:alpha val="43137"/>
                    </a:srgbClr>
                  </a:outerShdw>
                </a:effectLst>
                <a:latin typeface="Ubuntu" charset="0"/>
                <a:ea typeface="Ubuntu" charset="0"/>
                <a:cs typeface="Ubuntu" charset="0"/>
              </a:rPr>
              <a:t>S</a:t>
            </a:r>
            <a:r>
              <a:rPr lang="tr-TR" sz="3600" b="1" dirty="0">
                <a:solidFill>
                  <a:srgbClr val="FFC000"/>
                </a:solidFill>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solidFill>
                <a:srgbClr val="0EA697"/>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pic>
        <p:nvPicPr>
          <p:cNvPr id="51" name="Resim 50">
            <a:extLst>
              <a:ext uri="{FF2B5EF4-FFF2-40B4-BE49-F238E27FC236}">
                <a16:creationId xmlns:a16="http://schemas.microsoft.com/office/drawing/2014/main" id="{1A4EB819-F865-4ABF-A565-B514C0AE766D}"/>
              </a:ext>
            </a:extLst>
          </p:cNvPr>
          <p:cNvPicPr>
            <a:picLocks noChangeAspect="1"/>
          </p:cNvPicPr>
          <p:nvPr/>
        </p:nvPicPr>
        <p:blipFill>
          <a:blip r:embed="rId3">
            <a:lum bright="70000" contrast="-70000"/>
          </a:blip>
          <a:stretch>
            <a:fillRect/>
          </a:stretch>
        </p:blipFill>
        <p:spPr>
          <a:xfrm>
            <a:off x="328695" y="171607"/>
            <a:ext cx="948778" cy="932799"/>
          </a:xfrm>
          <a:prstGeom prst="rect">
            <a:avLst/>
          </a:prstGeom>
        </p:spPr>
      </p:pic>
      <p:sp>
        <p:nvSpPr>
          <p:cNvPr id="54" name="Metin kutusu 53">
            <a:extLst>
              <a:ext uri="{FF2B5EF4-FFF2-40B4-BE49-F238E27FC236}">
                <a16:creationId xmlns:a16="http://schemas.microsoft.com/office/drawing/2014/main" id="{84BA035E-92BE-42A4-8E2D-E38524B858A8}"/>
              </a:ext>
            </a:extLst>
          </p:cNvPr>
          <p:cNvSpPr txBox="1"/>
          <p:nvPr/>
        </p:nvSpPr>
        <p:spPr>
          <a:xfrm>
            <a:off x="1449074" y="1536319"/>
            <a:ext cx="7487257" cy="3073149"/>
          </a:xfrm>
          <a:prstGeom prst="rect">
            <a:avLst/>
          </a:prstGeom>
          <a:noFill/>
        </p:spPr>
        <p:txBody>
          <a:bodyPr wrap="square" rtlCol="0">
            <a:spAutoFit/>
          </a:bodyPr>
          <a:lstStyle/>
          <a:p>
            <a:pPr>
              <a:lnSpc>
                <a:spcPct val="140000"/>
              </a:lnSpc>
            </a:pPr>
            <a:r>
              <a:rPr lang="tr-TR" sz="1400" kern="2000" dirty="0">
                <a:latin typeface="Arial Narrow" panose="020B0606020202030204" pitchFamily="34" charset="0"/>
              </a:rPr>
              <a:t>1)  </a:t>
            </a:r>
          </a:p>
          <a:p>
            <a:pPr>
              <a:lnSpc>
                <a:spcPct val="140000"/>
              </a:lnSpc>
            </a:pPr>
            <a:r>
              <a:rPr lang="tr-TR" sz="1400" kern="2000" dirty="0">
                <a:latin typeface="Arial Narrow" panose="020B0606020202030204" pitchFamily="34" charset="0"/>
              </a:rPr>
              <a:t>2)  </a:t>
            </a:r>
          </a:p>
          <a:p>
            <a:pPr>
              <a:lnSpc>
                <a:spcPct val="140000"/>
              </a:lnSpc>
            </a:pPr>
            <a:r>
              <a:rPr lang="tr-TR" sz="1400" kern="2000" dirty="0">
                <a:latin typeface="Arial Narrow" panose="020B0606020202030204" pitchFamily="34" charset="0"/>
              </a:rPr>
              <a:t>3) </a:t>
            </a:r>
          </a:p>
          <a:p>
            <a:pPr>
              <a:lnSpc>
                <a:spcPct val="140000"/>
              </a:lnSpc>
            </a:pPr>
            <a:r>
              <a:rPr lang="tr-TR" sz="1400" kern="2000" dirty="0">
                <a:latin typeface="Arial Narrow" panose="020B0606020202030204" pitchFamily="34" charset="0"/>
              </a:rPr>
              <a:t>4) </a:t>
            </a:r>
          </a:p>
          <a:p>
            <a:pPr>
              <a:lnSpc>
                <a:spcPct val="140000"/>
              </a:lnSpc>
            </a:pPr>
            <a:r>
              <a:rPr lang="tr-TR" sz="1400" kern="2000" dirty="0">
                <a:latin typeface="Arial Narrow" panose="020B0606020202030204" pitchFamily="34" charset="0"/>
              </a:rPr>
              <a:t>5) </a:t>
            </a:r>
          </a:p>
          <a:p>
            <a:pPr>
              <a:lnSpc>
                <a:spcPct val="140000"/>
              </a:lnSpc>
            </a:pPr>
            <a:r>
              <a:rPr lang="tr-TR" sz="1400" kern="2000" dirty="0">
                <a:latin typeface="Arial Narrow" panose="020B0606020202030204" pitchFamily="34" charset="0"/>
              </a:rPr>
              <a:t>6) </a:t>
            </a:r>
          </a:p>
          <a:p>
            <a:pPr>
              <a:lnSpc>
                <a:spcPct val="140000"/>
              </a:lnSpc>
            </a:pPr>
            <a:r>
              <a:rPr lang="tr-TR" sz="1400" kern="2000" dirty="0">
                <a:latin typeface="Arial Narrow" panose="020B0606020202030204" pitchFamily="34" charset="0"/>
              </a:rPr>
              <a:t>7) </a:t>
            </a:r>
          </a:p>
          <a:p>
            <a:pPr>
              <a:lnSpc>
                <a:spcPct val="140000"/>
              </a:lnSpc>
            </a:pPr>
            <a:r>
              <a:rPr lang="tr-TR" sz="1400" kern="2000" dirty="0">
                <a:latin typeface="Arial Narrow" panose="020B0606020202030204" pitchFamily="34" charset="0"/>
              </a:rPr>
              <a:t>8) </a:t>
            </a:r>
          </a:p>
          <a:p>
            <a:pPr>
              <a:lnSpc>
                <a:spcPct val="140000"/>
              </a:lnSpc>
            </a:pPr>
            <a:r>
              <a:rPr lang="tr-TR" sz="1400" kern="2000" dirty="0">
                <a:latin typeface="Arial Narrow" panose="020B0606020202030204" pitchFamily="34" charset="0"/>
              </a:rPr>
              <a:t>9) </a:t>
            </a:r>
          </a:p>
          <a:p>
            <a:pPr>
              <a:lnSpc>
                <a:spcPct val="140000"/>
              </a:lnSpc>
            </a:pPr>
            <a:r>
              <a:rPr lang="tr-TR" sz="1400" kern="2000" dirty="0">
                <a:latin typeface="Arial Narrow" panose="020B0606020202030204" pitchFamily="34" charset="0"/>
              </a:rPr>
              <a:t>10) </a:t>
            </a:r>
          </a:p>
        </p:txBody>
      </p:sp>
      <p:sp>
        <p:nvSpPr>
          <p:cNvPr id="55" name="Metin kutusu 54">
            <a:extLst>
              <a:ext uri="{FF2B5EF4-FFF2-40B4-BE49-F238E27FC236}">
                <a16:creationId xmlns:a16="http://schemas.microsoft.com/office/drawing/2014/main" id="{7AB03BAD-FE73-4630-931F-B9A1D0CD534E}"/>
              </a:ext>
            </a:extLst>
          </p:cNvPr>
          <p:cNvSpPr txBox="1"/>
          <p:nvPr/>
        </p:nvSpPr>
        <p:spPr>
          <a:xfrm>
            <a:off x="1449074" y="4674769"/>
            <a:ext cx="7487257" cy="307777"/>
          </a:xfrm>
          <a:prstGeom prst="rect">
            <a:avLst/>
          </a:prstGeom>
          <a:noFill/>
        </p:spPr>
        <p:txBody>
          <a:bodyPr wrap="square" rtlCol="0">
            <a:spAutoFit/>
          </a:bodyPr>
          <a:lstStyle/>
          <a:p>
            <a:r>
              <a:rPr lang="en-US" sz="1400" dirty="0">
                <a:latin typeface="Arial Narrow" panose="020B0606020202030204" pitchFamily="34" charset="0"/>
              </a:rPr>
              <a:t>Please can you write, what are your thinks about </a:t>
            </a:r>
            <a:r>
              <a:rPr lang="en-US" sz="1400" b="1" dirty="0">
                <a:solidFill>
                  <a:srgbClr val="FFC000"/>
                </a:solidFill>
                <a:latin typeface="Ubuntu" charset="0"/>
                <a:ea typeface="Ubuntu" charset="0"/>
                <a:cs typeface="Ubuntu" charset="0"/>
              </a:rPr>
              <a:t>WEAKNESSES</a:t>
            </a:r>
            <a:r>
              <a:rPr lang="en-US" sz="1400" dirty="0">
                <a:latin typeface="Arial Narrow" panose="020B0606020202030204" pitchFamily="34" charset="0"/>
              </a:rPr>
              <a:t> of the company/organization?</a:t>
            </a:r>
          </a:p>
        </p:txBody>
      </p:sp>
    </p:spTree>
    <p:extLst>
      <p:ext uri="{BB962C8B-B14F-4D97-AF65-F5344CB8AC3E}">
        <p14:creationId xmlns:p14="http://schemas.microsoft.com/office/powerpoint/2010/main" val="3935557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flipV="1">
            <a:off x="387202" y="3656330"/>
            <a:ext cx="819381" cy="494345"/>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flipV="1">
            <a:off x="387202" y="3735603"/>
            <a:ext cx="819381" cy="819381"/>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flipV="1">
            <a:off x="138232"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91" name="Group 90"/>
          <p:cNvGrpSpPr/>
          <p:nvPr/>
        </p:nvGrpSpPr>
        <p:grpSpPr>
          <a:xfrm>
            <a:off x="387203" y="1536320"/>
            <a:ext cx="819381" cy="1408901"/>
            <a:chOff x="2667630" y="674173"/>
            <a:chExt cx="733031" cy="1260425"/>
          </a:xfrm>
          <a:solidFill>
            <a:schemeClr val="accent6"/>
          </a:solidFill>
        </p:grpSpPr>
        <p:sp>
          <p:nvSpPr>
            <p:cNvPr id="92" name="Rectangle 91"/>
            <p:cNvSpPr/>
            <p:nvPr/>
          </p:nvSpPr>
          <p:spPr>
            <a:xfrm>
              <a:off x="2667630" y="1035873"/>
              <a:ext cx="733031" cy="898725"/>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Oval 92"/>
            <p:cNvSpPr/>
            <p:nvPr/>
          </p:nvSpPr>
          <p:spPr>
            <a:xfrm>
              <a:off x="2667630" y="674173"/>
              <a:ext cx="733031" cy="733031"/>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Rectangle 46"/>
          <p:cNvSpPr/>
          <p:nvPr/>
        </p:nvSpPr>
        <p:spPr>
          <a:xfrm>
            <a:off x="138232"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95" name="TextBox 94"/>
          <p:cNvSpPr txBox="1"/>
          <p:nvPr/>
        </p:nvSpPr>
        <p:spPr>
          <a:xfrm>
            <a:off x="620735" y="3893333"/>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O</a:t>
            </a:r>
          </a:p>
        </p:txBody>
      </p:sp>
      <p:sp>
        <p:nvSpPr>
          <p:cNvPr id="97" name="TextBox 96"/>
          <p:cNvSpPr txBox="1"/>
          <p:nvPr/>
        </p:nvSpPr>
        <p:spPr>
          <a:xfrm>
            <a:off x="16370" y="3065501"/>
            <a:ext cx="1561045" cy="338554"/>
          </a:xfrm>
          <a:prstGeom prst="rect">
            <a:avLst/>
          </a:prstGeom>
          <a:noFill/>
        </p:spPr>
        <p:txBody>
          <a:bodyPr wrap="square" rtlCol="0">
            <a:spAutoFit/>
          </a:bodyPr>
          <a:lstStyle/>
          <a:p>
            <a:pPr algn="ctr"/>
            <a:r>
              <a:rPr lang="en-US" sz="1600" b="1" dirty="0">
                <a:solidFill>
                  <a:schemeClr val="accent6"/>
                </a:solidFill>
                <a:effectLst>
                  <a:outerShdw blurRad="38100" dist="38100" dir="2700000" algn="tl">
                    <a:srgbClr val="000000">
                      <a:alpha val="43137"/>
                    </a:srgbClr>
                  </a:outerShdw>
                </a:effectLst>
                <a:latin typeface="Ubuntu" charset="0"/>
                <a:ea typeface="Ubuntu" charset="0"/>
                <a:cs typeface="Ubuntu" charset="0"/>
              </a:rPr>
              <a:t>OPPORTUNITIES</a:t>
            </a:r>
          </a:p>
        </p:txBody>
      </p:sp>
      <p:pic>
        <p:nvPicPr>
          <p:cNvPr id="70" name="Picture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342" y="1725949"/>
            <a:ext cx="631099" cy="631099"/>
          </a:xfrm>
          <a:prstGeom prst="rect">
            <a:avLst/>
          </a:prstGeom>
        </p:spPr>
      </p:pic>
      <p:sp>
        <p:nvSpPr>
          <p:cNvPr id="44" name="TextBox 13">
            <a:extLst>
              <a:ext uri="{FF2B5EF4-FFF2-40B4-BE49-F238E27FC236}">
                <a16:creationId xmlns:a16="http://schemas.microsoft.com/office/drawing/2014/main" id="{3DE3F2EC-FD42-46A9-8CE1-175F503056B9}"/>
              </a:ext>
            </a:extLst>
          </p:cNvPr>
          <p:cNvSpPr txBox="1"/>
          <p:nvPr/>
        </p:nvSpPr>
        <p:spPr>
          <a:xfrm>
            <a:off x="144424" y="314842"/>
            <a:ext cx="8791907" cy="646331"/>
          </a:xfrm>
          <a:prstGeom prst="rect">
            <a:avLst/>
          </a:prstGeom>
          <a:noFill/>
        </p:spPr>
        <p:txBody>
          <a:bodyPr wrap="square" rtlCol="0">
            <a:spAutoFit/>
          </a:bodyPr>
          <a:lstStyle/>
          <a:p>
            <a:pPr algn="r"/>
            <a:r>
              <a:rPr lang="en-US" sz="3600" b="1" dirty="0">
                <a:solidFill>
                  <a:schemeClr val="accent6"/>
                </a:solidFill>
                <a:effectLst>
                  <a:outerShdw blurRad="38100" dist="38100" dir="2700000" algn="tl">
                    <a:srgbClr val="000000">
                      <a:alpha val="43137"/>
                    </a:srgbClr>
                  </a:outerShdw>
                </a:effectLst>
                <a:latin typeface="Ubuntu" charset="0"/>
                <a:ea typeface="Ubuntu" charset="0"/>
                <a:cs typeface="Ubuntu" charset="0"/>
              </a:rPr>
              <a:t>S</a:t>
            </a:r>
            <a:r>
              <a:rPr lang="tr-TR" sz="3600" b="1" dirty="0">
                <a:solidFill>
                  <a:schemeClr val="accent6"/>
                </a:solidFill>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solidFill>
                <a:srgbClr val="0EA697"/>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pic>
        <p:nvPicPr>
          <p:cNvPr id="51" name="Resim 50">
            <a:extLst>
              <a:ext uri="{FF2B5EF4-FFF2-40B4-BE49-F238E27FC236}">
                <a16:creationId xmlns:a16="http://schemas.microsoft.com/office/drawing/2014/main" id="{87E379EC-62E1-414F-BF9F-DF8E601310D2}"/>
              </a:ext>
            </a:extLst>
          </p:cNvPr>
          <p:cNvPicPr>
            <a:picLocks noChangeAspect="1"/>
          </p:cNvPicPr>
          <p:nvPr/>
        </p:nvPicPr>
        <p:blipFill>
          <a:blip r:embed="rId3">
            <a:lum bright="70000" contrast="-70000"/>
          </a:blip>
          <a:stretch>
            <a:fillRect/>
          </a:stretch>
        </p:blipFill>
        <p:spPr>
          <a:xfrm>
            <a:off x="328695" y="171607"/>
            <a:ext cx="948778" cy="932799"/>
          </a:xfrm>
          <a:prstGeom prst="rect">
            <a:avLst/>
          </a:prstGeom>
        </p:spPr>
      </p:pic>
      <p:sp>
        <p:nvSpPr>
          <p:cNvPr id="54" name="Metin kutusu 53">
            <a:extLst>
              <a:ext uri="{FF2B5EF4-FFF2-40B4-BE49-F238E27FC236}">
                <a16:creationId xmlns:a16="http://schemas.microsoft.com/office/drawing/2014/main" id="{B9CF87EC-47A2-4314-9001-761DC1AEFF08}"/>
              </a:ext>
            </a:extLst>
          </p:cNvPr>
          <p:cNvSpPr txBox="1"/>
          <p:nvPr/>
        </p:nvSpPr>
        <p:spPr>
          <a:xfrm>
            <a:off x="1449074" y="1536319"/>
            <a:ext cx="7487257" cy="3073149"/>
          </a:xfrm>
          <a:prstGeom prst="rect">
            <a:avLst/>
          </a:prstGeom>
          <a:noFill/>
        </p:spPr>
        <p:txBody>
          <a:bodyPr wrap="square" rtlCol="0">
            <a:spAutoFit/>
          </a:bodyPr>
          <a:lstStyle/>
          <a:p>
            <a:pPr>
              <a:lnSpc>
                <a:spcPct val="140000"/>
              </a:lnSpc>
            </a:pPr>
            <a:r>
              <a:rPr lang="tr-TR" sz="1400" kern="2000" dirty="0">
                <a:latin typeface="Arial Narrow" panose="020B0606020202030204" pitchFamily="34" charset="0"/>
              </a:rPr>
              <a:t>1)  </a:t>
            </a:r>
          </a:p>
          <a:p>
            <a:pPr>
              <a:lnSpc>
                <a:spcPct val="140000"/>
              </a:lnSpc>
            </a:pPr>
            <a:r>
              <a:rPr lang="tr-TR" sz="1400" kern="2000" dirty="0">
                <a:latin typeface="Arial Narrow" panose="020B0606020202030204" pitchFamily="34" charset="0"/>
              </a:rPr>
              <a:t>2)  </a:t>
            </a:r>
          </a:p>
          <a:p>
            <a:pPr>
              <a:lnSpc>
                <a:spcPct val="140000"/>
              </a:lnSpc>
            </a:pPr>
            <a:r>
              <a:rPr lang="tr-TR" sz="1400" kern="2000" dirty="0">
                <a:latin typeface="Arial Narrow" panose="020B0606020202030204" pitchFamily="34" charset="0"/>
              </a:rPr>
              <a:t>3) </a:t>
            </a:r>
          </a:p>
          <a:p>
            <a:pPr>
              <a:lnSpc>
                <a:spcPct val="140000"/>
              </a:lnSpc>
            </a:pPr>
            <a:r>
              <a:rPr lang="tr-TR" sz="1400" kern="2000" dirty="0">
                <a:latin typeface="Arial Narrow" panose="020B0606020202030204" pitchFamily="34" charset="0"/>
              </a:rPr>
              <a:t>4) </a:t>
            </a:r>
          </a:p>
          <a:p>
            <a:pPr>
              <a:lnSpc>
                <a:spcPct val="140000"/>
              </a:lnSpc>
            </a:pPr>
            <a:r>
              <a:rPr lang="tr-TR" sz="1400" kern="2000" dirty="0">
                <a:latin typeface="Arial Narrow" panose="020B0606020202030204" pitchFamily="34" charset="0"/>
              </a:rPr>
              <a:t>5) </a:t>
            </a:r>
          </a:p>
          <a:p>
            <a:pPr>
              <a:lnSpc>
                <a:spcPct val="140000"/>
              </a:lnSpc>
            </a:pPr>
            <a:r>
              <a:rPr lang="tr-TR" sz="1400" kern="2000" dirty="0">
                <a:latin typeface="Arial Narrow" panose="020B0606020202030204" pitchFamily="34" charset="0"/>
              </a:rPr>
              <a:t>6) </a:t>
            </a:r>
          </a:p>
          <a:p>
            <a:pPr>
              <a:lnSpc>
                <a:spcPct val="140000"/>
              </a:lnSpc>
            </a:pPr>
            <a:r>
              <a:rPr lang="tr-TR" sz="1400" kern="2000" dirty="0">
                <a:latin typeface="Arial Narrow" panose="020B0606020202030204" pitchFamily="34" charset="0"/>
              </a:rPr>
              <a:t>7) </a:t>
            </a:r>
          </a:p>
          <a:p>
            <a:pPr>
              <a:lnSpc>
                <a:spcPct val="140000"/>
              </a:lnSpc>
            </a:pPr>
            <a:r>
              <a:rPr lang="tr-TR" sz="1400" kern="2000" dirty="0">
                <a:latin typeface="Arial Narrow" panose="020B0606020202030204" pitchFamily="34" charset="0"/>
              </a:rPr>
              <a:t>8) </a:t>
            </a:r>
          </a:p>
          <a:p>
            <a:pPr>
              <a:lnSpc>
                <a:spcPct val="140000"/>
              </a:lnSpc>
            </a:pPr>
            <a:r>
              <a:rPr lang="tr-TR" sz="1400" kern="2000" dirty="0">
                <a:latin typeface="Arial Narrow" panose="020B0606020202030204" pitchFamily="34" charset="0"/>
              </a:rPr>
              <a:t>9) </a:t>
            </a:r>
          </a:p>
          <a:p>
            <a:pPr>
              <a:lnSpc>
                <a:spcPct val="140000"/>
              </a:lnSpc>
            </a:pPr>
            <a:r>
              <a:rPr lang="tr-TR" sz="1400" kern="2000" dirty="0">
                <a:latin typeface="Arial Narrow" panose="020B0606020202030204" pitchFamily="34" charset="0"/>
              </a:rPr>
              <a:t>10) </a:t>
            </a:r>
          </a:p>
        </p:txBody>
      </p:sp>
      <p:sp>
        <p:nvSpPr>
          <p:cNvPr id="55" name="Metin kutusu 54">
            <a:extLst>
              <a:ext uri="{FF2B5EF4-FFF2-40B4-BE49-F238E27FC236}">
                <a16:creationId xmlns:a16="http://schemas.microsoft.com/office/drawing/2014/main" id="{2A77A00E-298D-45C8-B932-EEA7AC103690}"/>
              </a:ext>
            </a:extLst>
          </p:cNvPr>
          <p:cNvSpPr txBox="1"/>
          <p:nvPr/>
        </p:nvSpPr>
        <p:spPr>
          <a:xfrm>
            <a:off x="1449074" y="4674769"/>
            <a:ext cx="7487257" cy="307777"/>
          </a:xfrm>
          <a:prstGeom prst="rect">
            <a:avLst/>
          </a:prstGeom>
          <a:noFill/>
        </p:spPr>
        <p:txBody>
          <a:bodyPr wrap="square" rtlCol="0">
            <a:spAutoFit/>
          </a:bodyPr>
          <a:lstStyle/>
          <a:p>
            <a:r>
              <a:rPr lang="en-US" sz="1400" dirty="0">
                <a:latin typeface="Arial Narrow" panose="020B0606020202030204" pitchFamily="34" charset="0"/>
              </a:rPr>
              <a:t>Please can you write, what are your thinks about </a:t>
            </a:r>
            <a:r>
              <a:rPr lang="en-US" sz="1400" b="1" dirty="0">
                <a:solidFill>
                  <a:schemeClr val="accent6"/>
                </a:solidFill>
                <a:latin typeface="Ubuntu" charset="0"/>
                <a:ea typeface="Ubuntu" charset="0"/>
                <a:cs typeface="Ubuntu" charset="0"/>
              </a:rPr>
              <a:t>OPPORTUNITIES</a:t>
            </a:r>
            <a:r>
              <a:rPr lang="en-US" sz="1400" dirty="0">
                <a:latin typeface="Arial Narrow" panose="020B0606020202030204" pitchFamily="34" charset="0"/>
              </a:rPr>
              <a:t> of the company/organization?</a:t>
            </a:r>
          </a:p>
        </p:txBody>
      </p:sp>
    </p:spTree>
    <p:extLst>
      <p:ext uri="{BB962C8B-B14F-4D97-AF65-F5344CB8AC3E}">
        <p14:creationId xmlns:p14="http://schemas.microsoft.com/office/powerpoint/2010/main" val="425133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44424" y="314842"/>
            <a:ext cx="8791907" cy="646331"/>
          </a:xfrm>
          <a:prstGeom prst="rect">
            <a:avLst/>
          </a:prstGeom>
          <a:noFill/>
        </p:spPr>
        <p:txBody>
          <a:bodyPr wrap="square" rtlCol="0">
            <a:spAutoFit/>
          </a:bodyPr>
          <a:lstStyle/>
          <a:p>
            <a:pPr algn="r"/>
            <a:r>
              <a:rPr lang="en-US" sz="3600" b="1" dirty="0">
                <a:solidFill>
                  <a:srgbClr val="FF0000"/>
                </a:solidFill>
                <a:effectLst>
                  <a:outerShdw blurRad="38100" dist="38100" dir="2700000" algn="tl">
                    <a:srgbClr val="000000">
                      <a:alpha val="43137"/>
                    </a:srgbClr>
                  </a:outerShdw>
                </a:effectLst>
                <a:latin typeface="Ubuntu" charset="0"/>
                <a:ea typeface="Ubuntu" charset="0"/>
                <a:cs typeface="Ubuntu" charset="0"/>
              </a:rPr>
              <a:t>S</a:t>
            </a:r>
            <a:r>
              <a:rPr lang="tr-TR" sz="3600" b="1" dirty="0">
                <a:solidFill>
                  <a:srgbClr val="FF0000"/>
                </a:solidFill>
                <a:effectLst>
                  <a:outerShdw blurRad="38100" dist="38100" dir="2700000" algn="tl">
                    <a:srgbClr val="000000">
                      <a:alpha val="43137"/>
                    </a:srgbClr>
                  </a:outerShdw>
                </a:effectLst>
                <a:latin typeface="Ubuntu" charset="0"/>
                <a:ea typeface="Ubuntu" charset="0"/>
                <a:cs typeface="Ubuntu" charset="0"/>
              </a:rPr>
              <a:t>WOT ANALYSIS</a:t>
            </a:r>
            <a:endParaRPr lang="en-US" sz="3600" b="1" dirty="0">
              <a:solidFill>
                <a:srgbClr val="0EA697"/>
              </a:solidFill>
              <a:effectLst>
                <a:outerShdw blurRad="38100" dist="38100" dir="2700000" algn="tl">
                  <a:srgbClr val="000000">
                    <a:alpha val="43137"/>
                  </a:srgbClr>
                </a:outerShdw>
              </a:effectLst>
              <a:latin typeface="Arial Narrow" panose="020B0606020202030204" pitchFamily="34" charset="0"/>
              <a:ea typeface="Ubuntu Medium" charset="0"/>
              <a:cs typeface="Ubuntu Medium" charset="0"/>
            </a:endParaRPr>
          </a:p>
        </p:txBody>
      </p:sp>
      <p:sp>
        <p:nvSpPr>
          <p:cNvPr id="60" name="Rectangle 59"/>
          <p:cNvSpPr/>
          <p:nvPr/>
        </p:nvSpPr>
        <p:spPr>
          <a:xfrm flipV="1">
            <a:off x="393395" y="3656331"/>
            <a:ext cx="819381" cy="4943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flipV="1">
            <a:off x="393395" y="3735604"/>
            <a:ext cx="819381" cy="8193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p:cNvSpPr/>
          <p:nvPr/>
        </p:nvSpPr>
        <p:spPr>
          <a:xfrm flipV="1">
            <a:off x="144424" y="3485304"/>
            <a:ext cx="1317321" cy="267763"/>
          </a:xfrm>
          <a:prstGeom prst="rect">
            <a:avLst/>
          </a:prstGeom>
          <a:solidFill>
            <a:schemeClr val="bg1">
              <a:lumMod val="95000"/>
            </a:schemeClr>
          </a:solidFill>
          <a:ln>
            <a:noFill/>
          </a:ln>
          <a:effectLst>
            <a:outerShdw blurRad="50800" dist="508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grpSp>
        <p:nvGrpSpPr>
          <p:cNvPr id="107" name="Group 106"/>
          <p:cNvGrpSpPr/>
          <p:nvPr/>
        </p:nvGrpSpPr>
        <p:grpSpPr>
          <a:xfrm>
            <a:off x="393395" y="1536319"/>
            <a:ext cx="819381" cy="1408902"/>
            <a:chOff x="2667630" y="674173"/>
            <a:chExt cx="733031" cy="1260425"/>
          </a:xfrm>
          <a:solidFill>
            <a:srgbClr val="FF0000"/>
          </a:solidFill>
        </p:grpSpPr>
        <p:sp>
          <p:nvSpPr>
            <p:cNvPr id="108" name="Rectangle 107"/>
            <p:cNvSpPr/>
            <p:nvPr/>
          </p:nvSpPr>
          <p:spPr>
            <a:xfrm>
              <a:off x="2667630" y="1035873"/>
              <a:ext cx="733031" cy="898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p:cNvSpPr/>
            <p:nvPr/>
          </p:nvSpPr>
          <p:spPr>
            <a:xfrm>
              <a:off x="2667630" y="674173"/>
              <a:ext cx="733031" cy="73303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Rectangle 4"/>
          <p:cNvSpPr/>
          <p:nvPr/>
        </p:nvSpPr>
        <p:spPr>
          <a:xfrm>
            <a:off x="144424" y="2724147"/>
            <a:ext cx="1317321" cy="267763"/>
          </a:xfrm>
          <a:prstGeom prst="rect">
            <a:avLst/>
          </a:prstGeom>
          <a:solidFill>
            <a:schemeClr val="bg1">
              <a:lumMod val="95000"/>
            </a:schemeClr>
          </a:solidFill>
          <a:ln>
            <a:noFill/>
          </a:ln>
          <a:effectLst>
            <a:outerShdw blurRad="50800" dist="50800" dir="16200000" sx="84000" sy="84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Ubuntu" charset="0"/>
              <a:ea typeface="Ubuntu" charset="0"/>
              <a:cs typeface="Ubuntu" charset="0"/>
            </a:endParaRPr>
          </a:p>
        </p:txBody>
      </p:sp>
      <p:sp>
        <p:nvSpPr>
          <p:cNvPr id="111" name="TextBox 110"/>
          <p:cNvSpPr txBox="1"/>
          <p:nvPr/>
        </p:nvSpPr>
        <p:spPr>
          <a:xfrm>
            <a:off x="626928" y="3893333"/>
            <a:ext cx="352314" cy="349978"/>
          </a:xfrm>
          <a:prstGeom prst="rect">
            <a:avLst/>
          </a:prstGeom>
          <a:noFill/>
          <a:effectLst/>
        </p:spPr>
        <p:txBody>
          <a:bodyPr wrap="none" rtlCol="0" anchor="ctr">
            <a:noAutofit/>
          </a:bodyPr>
          <a:lstStyle/>
          <a:p>
            <a:pPr algn="ctr"/>
            <a:r>
              <a:rPr lang="en-US" sz="2400" b="1" dirty="0">
                <a:solidFill>
                  <a:schemeClr val="bg1"/>
                </a:solidFill>
                <a:latin typeface="Ubuntu" charset="0"/>
                <a:ea typeface="Ubuntu" charset="0"/>
                <a:cs typeface="Ubuntu" charset="0"/>
              </a:rPr>
              <a:t>T</a:t>
            </a:r>
          </a:p>
        </p:txBody>
      </p:sp>
      <p:sp>
        <p:nvSpPr>
          <p:cNvPr id="113" name="TextBox 112"/>
          <p:cNvSpPr txBox="1"/>
          <p:nvPr/>
        </p:nvSpPr>
        <p:spPr>
          <a:xfrm>
            <a:off x="21678" y="3065501"/>
            <a:ext cx="1562814" cy="338554"/>
          </a:xfrm>
          <a:prstGeom prst="rect">
            <a:avLst/>
          </a:prstGeom>
          <a:noFill/>
        </p:spPr>
        <p:txBody>
          <a:bodyPr wrap="square" rtlCol="0">
            <a:spAutoFit/>
          </a:bodyPr>
          <a:lstStyle/>
          <a:p>
            <a:pPr algn="ctr"/>
            <a:r>
              <a:rPr lang="en-US" sz="1600" b="1" dirty="0">
                <a:solidFill>
                  <a:srgbClr val="FF0000"/>
                </a:solidFill>
                <a:effectLst>
                  <a:outerShdw blurRad="38100" dist="38100" dir="2700000" algn="tl">
                    <a:srgbClr val="000000">
                      <a:alpha val="43137"/>
                    </a:srgbClr>
                  </a:outerShdw>
                </a:effectLst>
                <a:latin typeface="Ubuntu" charset="0"/>
                <a:ea typeface="Ubuntu" charset="0"/>
                <a:cs typeface="Ubuntu" charset="0"/>
              </a:rPr>
              <a:t>THREATS</a:t>
            </a:r>
          </a:p>
        </p:txBody>
      </p:sp>
      <p:pic>
        <p:nvPicPr>
          <p:cNvPr id="53" name="Picture 63">
            <a:extLst>
              <a:ext uri="{FF2B5EF4-FFF2-40B4-BE49-F238E27FC236}">
                <a16:creationId xmlns:a16="http://schemas.microsoft.com/office/drawing/2014/main" id="{6C30AFFF-B1BB-4D9F-A9B6-37DD88852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502" y="1725949"/>
            <a:ext cx="607923" cy="607923"/>
          </a:xfrm>
          <a:prstGeom prst="rect">
            <a:avLst/>
          </a:prstGeom>
        </p:spPr>
      </p:pic>
      <p:pic>
        <p:nvPicPr>
          <p:cNvPr id="46" name="Resim 45">
            <a:extLst>
              <a:ext uri="{FF2B5EF4-FFF2-40B4-BE49-F238E27FC236}">
                <a16:creationId xmlns:a16="http://schemas.microsoft.com/office/drawing/2014/main" id="{D06F3B31-05C5-46D6-82EC-1E45C680BE81}"/>
              </a:ext>
            </a:extLst>
          </p:cNvPr>
          <p:cNvPicPr>
            <a:picLocks noChangeAspect="1"/>
          </p:cNvPicPr>
          <p:nvPr/>
        </p:nvPicPr>
        <p:blipFill>
          <a:blip r:embed="rId3">
            <a:lum bright="70000" contrast="-70000"/>
          </a:blip>
          <a:stretch>
            <a:fillRect/>
          </a:stretch>
        </p:blipFill>
        <p:spPr>
          <a:xfrm>
            <a:off x="328695" y="171607"/>
            <a:ext cx="948778" cy="932799"/>
          </a:xfrm>
          <a:prstGeom prst="rect">
            <a:avLst/>
          </a:prstGeom>
        </p:spPr>
      </p:pic>
      <p:sp>
        <p:nvSpPr>
          <p:cNvPr id="51" name="Metin kutusu 50">
            <a:extLst>
              <a:ext uri="{FF2B5EF4-FFF2-40B4-BE49-F238E27FC236}">
                <a16:creationId xmlns:a16="http://schemas.microsoft.com/office/drawing/2014/main" id="{EAD48E7E-C2DB-454A-B1B6-A128B7AD1AA7}"/>
              </a:ext>
            </a:extLst>
          </p:cNvPr>
          <p:cNvSpPr txBox="1"/>
          <p:nvPr/>
        </p:nvSpPr>
        <p:spPr>
          <a:xfrm>
            <a:off x="1449074" y="1536319"/>
            <a:ext cx="7487257" cy="3073149"/>
          </a:xfrm>
          <a:prstGeom prst="rect">
            <a:avLst/>
          </a:prstGeom>
          <a:noFill/>
        </p:spPr>
        <p:txBody>
          <a:bodyPr wrap="square" rtlCol="0">
            <a:spAutoFit/>
          </a:bodyPr>
          <a:lstStyle/>
          <a:p>
            <a:pPr>
              <a:lnSpc>
                <a:spcPct val="140000"/>
              </a:lnSpc>
            </a:pPr>
            <a:r>
              <a:rPr lang="tr-TR" sz="1400" kern="2000" dirty="0">
                <a:latin typeface="Arial Narrow" panose="020B0606020202030204" pitchFamily="34" charset="0"/>
              </a:rPr>
              <a:t>1)  </a:t>
            </a:r>
          </a:p>
          <a:p>
            <a:pPr>
              <a:lnSpc>
                <a:spcPct val="140000"/>
              </a:lnSpc>
            </a:pPr>
            <a:r>
              <a:rPr lang="tr-TR" sz="1400" kern="2000" dirty="0">
                <a:latin typeface="Arial Narrow" panose="020B0606020202030204" pitchFamily="34" charset="0"/>
              </a:rPr>
              <a:t>2)  </a:t>
            </a:r>
          </a:p>
          <a:p>
            <a:pPr>
              <a:lnSpc>
                <a:spcPct val="140000"/>
              </a:lnSpc>
            </a:pPr>
            <a:r>
              <a:rPr lang="tr-TR" sz="1400" kern="2000" dirty="0">
                <a:latin typeface="Arial Narrow" panose="020B0606020202030204" pitchFamily="34" charset="0"/>
              </a:rPr>
              <a:t>3) </a:t>
            </a:r>
          </a:p>
          <a:p>
            <a:pPr>
              <a:lnSpc>
                <a:spcPct val="140000"/>
              </a:lnSpc>
            </a:pPr>
            <a:r>
              <a:rPr lang="tr-TR" sz="1400" kern="2000" dirty="0">
                <a:latin typeface="Arial Narrow" panose="020B0606020202030204" pitchFamily="34" charset="0"/>
              </a:rPr>
              <a:t>4) </a:t>
            </a:r>
          </a:p>
          <a:p>
            <a:pPr>
              <a:lnSpc>
                <a:spcPct val="140000"/>
              </a:lnSpc>
            </a:pPr>
            <a:r>
              <a:rPr lang="tr-TR" sz="1400" kern="2000" dirty="0">
                <a:latin typeface="Arial Narrow" panose="020B0606020202030204" pitchFamily="34" charset="0"/>
              </a:rPr>
              <a:t>5) </a:t>
            </a:r>
          </a:p>
          <a:p>
            <a:pPr>
              <a:lnSpc>
                <a:spcPct val="140000"/>
              </a:lnSpc>
            </a:pPr>
            <a:r>
              <a:rPr lang="tr-TR" sz="1400" kern="2000" dirty="0">
                <a:latin typeface="Arial Narrow" panose="020B0606020202030204" pitchFamily="34" charset="0"/>
              </a:rPr>
              <a:t>6) </a:t>
            </a:r>
          </a:p>
          <a:p>
            <a:pPr>
              <a:lnSpc>
                <a:spcPct val="140000"/>
              </a:lnSpc>
            </a:pPr>
            <a:r>
              <a:rPr lang="tr-TR" sz="1400" kern="2000" dirty="0">
                <a:latin typeface="Arial Narrow" panose="020B0606020202030204" pitchFamily="34" charset="0"/>
              </a:rPr>
              <a:t>7) </a:t>
            </a:r>
          </a:p>
          <a:p>
            <a:pPr>
              <a:lnSpc>
                <a:spcPct val="140000"/>
              </a:lnSpc>
            </a:pPr>
            <a:r>
              <a:rPr lang="tr-TR" sz="1400" kern="2000" dirty="0">
                <a:latin typeface="Arial Narrow" panose="020B0606020202030204" pitchFamily="34" charset="0"/>
              </a:rPr>
              <a:t>8) </a:t>
            </a:r>
          </a:p>
          <a:p>
            <a:pPr>
              <a:lnSpc>
                <a:spcPct val="140000"/>
              </a:lnSpc>
            </a:pPr>
            <a:r>
              <a:rPr lang="tr-TR" sz="1400" kern="2000" dirty="0">
                <a:latin typeface="Arial Narrow" panose="020B0606020202030204" pitchFamily="34" charset="0"/>
              </a:rPr>
              <a:t>9) </a:t>
            </a:r>
          </a:p>
          <a:p>
            <a:pPr>
              <a:lnSpc>
                <a:spcPct val="140000"/>
              </a:lnSpc>
            </a:pPr>
            <a:r>
              <a:rPr lang="tr-TR" sz="1400" kern="2000" dirty="0">
                <a:latin typeface="Arial Narrow" panose="020B0606020202030204" pitchFamily="34" charset="0"/>
              </a:rPr>
              <a:t>10) </a:t>
            </a:r>
          </a:p>
        </p:txBody>
      </p:sp>
      <p:sp>
        <p:nvSpPr>
          <p:cNvPr id="54" name="Metin kutusu 53">
            <a:extLst>
              <a:ext uri="{FF2B5EF4-FFF2-40B4-BE49-F238E27FC236}">
                <a16:creationId xmlns:a16="http://schemas.microsoft.com/office/drawing/2014/main" id="{9E7FB83D-2EBD-4C38-B89E-DE6425307065}"/>
              </a:ext>
            </a:extLst>
          </p:cNvPr>
          <p:cNvSpPr txBox="1"/>
          <p:nvPr/>
        </p:nvSpPr>
        <p:spPr>
          <a:xfrm>
            <a:off x="1449074" y="4674769"/>
            <a:ext cx="7487257" cy="307777"/>
          </a:xfrm>
          <a:prstGeom prst="rect">
            <a:avLst/>
          </a:prstGeom>
          <a:noFill/>
        </p:spPr>
        <p:txBody>
          <a:bodyPr wrap="square" rtlCol="0">
            <a:spAutoFit/>
          </a:bodyPr>
          <a:lstStyle/>
          <a:p>
            <a:r>
              <a:rPr lang="en-US" sz="1400" dirty="0">
                <a:latin typeface="Arial Narrow" panose="020B0606020202030204" pitchFamily="34" charset="0"/>
              </a:rPr>
              <a:t>Please can you write, what are your thinks about </a:t>
            </a:r>
            <a:r>
              <a:rPr lang="en-US" sz="1400" b="1" dirty="0">
                <a:solidFill>
                  <a:srgbClr val="FF0000"/>
                </a:solidFill>
                <a:latin typeface="Ubuntu" charset="0"/>
                <a:ea typeface="Ubuntu" charset="0"/>
                <a:cs typeface="Ubuntu" charset="0"/>
              </a:rPr>
              <a:t>THREATS</a:t>
            </a:r>
            <a:r>
              <a:rPr lang="en-US" sz="1400" dirty="0">
                <a:latin typeface="Arial Narrow" panose="020B0606020202030204" pitchFamily="34" charset="0"/>
              </a:rPr>
              <a:t> of the company/organization?</a:t>
            </a:r>
          </a:p>
        </p:txBody>
      </p:sp>
    </p:spTree>
    <p:extLst>
      <p:ext uri="{BB962C8B-B14F-4D97-AF65-F5344CB8AC3E}">
        <p14:creationId xmlns:p14="http://schemas.microsoft.com/office/powerpoint/2010/main" val="31630231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349</TotalTime>
  <Words>614</Words>
  <Application>Microsoft Office PowerPoint</Application>
  <PresentationFormat>Ekran Gösterisi (16:9)</PresentationFormat>
  <Paragraphs>89</Paragraphs>
  <Slides>7</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7</vt:i4>
      </vt:variant>
    </vt:vector>
  </HeadingPairs>
  <TitlesOfParts>
    <vt:vector size="13" baseType="lpstr">
      <vt:lpstr>Arial</vt:lpstr>
      <vt:lpstr>Arial Narrow</vt:lpstr>
      <vt:lpstr>Calibri</vt:lpstr>
      <vt:lpstr>Calibri Light</vt:lpstr>
      <vt:lpstr>Ubuntu</vt:lpstr>
      <vt:lpstr>Office Theme</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Şener Özen</cp:lastModifiedBy>
  <cp:revision>28</cp:revision>
  <cp:lastPrinted>2017-11-18T17:31:12Z</cp:lastPrinted>
  <dcterms:created xsi:type="dcterms:W3CDTF">2017-11-18T13:20:23Z</dcterms:created>
  <dcterms:modified xsi:type="dcterms:W3CDTF">2019-11-28T13:49:28Z</dcterms:modified>
</cp:coreProperties>
</file>